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120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jpeg>
</file>

<file path=ppt/media/image5.jpeg>
</file>

<file path=ppt/media/image6.gif>
</file>

<file path=ppt/media/image7.jpeg>
</file>

<file path=ppt/media/image8.jpeg>
</file>

<file path=ppt/media/image9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/>
          <p:cNvSpPr/>
          <p:nvPr/>
        </p:nvSpPr>
        <p:spPr bwMode="gray">
          <a:xfrm>
            <a:off x="0" y="1929384"/>
            <a:ext cx="12192000" cy="492861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38" name="Picture 46" descr="2.png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165" b="15496"/>
          <a:stretch>
            <a:fillRect/>
          </a:stretch>
        </p:blipFill>
        <p:spPr bwMode="gray">
          <a:xfrm>
            <a:off x="6762756" y="3571876"/>
            <a:ext cx="4956121" cy="328612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black">
          <a:xfrm>
            <a:off x="1011936" y="786384"/>
            <a:ext cx="8534400" cy="841248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07A1D-E5C8-46BD-90DE-CD6F329B8DEC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FA7C0-6273-4C82-A621-4357D7A2B853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Group 20"/>
          <p:cNvGrpSpPr/>
          <p:nvPr/>
        </p:nvGrpSpPr>
        <p:grpSpPr bwMode="gray">
          <a:xfrm>
            <a:off x="9790176" y="740664"/>
            <a:ext cx="984069" cy="1640146"/>
            <a:chOff x="6869341" y="609600"/>
            <a:chExt cx="738052" cy="1640146"/>
          </a:xfrm>
        </p:grpSpPr>
        <p:sp>
          <p:nvSpPr>
            <p:cNvPr id="20" name="Rectangle 19"/>
            <p:cNvSpPr/>
            <p:nvPr userDrawn="1"/>
          </p:nvSpPr>
          <p:spPr bwMode="gray">
            <a:xfrm rot="360000">
              <a:off x="7397081" y="748488"/>
              <a:ext cx="210312" cy="1444752"/>
            </a:xfrm>
            <a:prstGeom prst="rect">
              <a:avLst/>
            </a:prstGeom>
            <a:gradFill>
              <a:gsLst>
                <a:gs pos="0">
                  <a:schemeClr val="bg1">
                    <a:lumMod val="50000"/>
                  </a:schemeClr>
                </a:gs>
                <a:gs pos="35000">
                  <a:schemeClr val="bg1">
                    <a:lumMod val="50000"/>
                    <a:alpha val="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8" name="Group 18"/>
            <p:cNvGrpSpPr/>
            <p:nvPr userDrawn="1"/>
          </p:nvGrpSpPr>
          <p:grpSpPr bwMode="gray">
            <a:xfrm>
              <a:off x="6869341" y="609600"/>
              <a:ext cx="586829" cy="1640146"/>
              <a:chOff x="6850291" y="609600"/>
              <a:chExt cx="586829" cy="1640146"/>
            </a:xfrm>
          </p:grpSpPr>
          <p:sp>
            <p:nvSpPr>
              <p:cNvPr id="17" name="Rectangle 16"/>
              <p:cNvSpPr/>
              <p:nvPr userDrawn="1"/>
            </p:nvSpPr>
            <p:spPr bwMode="gray">
              <a:xfrm rot="360000">
                <a:off x="6934200" y="609600"/>
                <a:ext cx="502920" cy="5760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8" name="Rectangle 17"/>
              <p:cNvSpPr/>
              <p:nvPr userDrawn="1"/>
            </p:nvSpPr>
            <p:spPr bwMode="gray">
              <a:xfrm rot="360000">
                <a:off x="6850291" y="1179898"/>
                <a:ext cx="502920" cy="106984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grpSp>
        <p:nvGrpSpPr>
          <p:cNvPr id="9" name="Group 26"/>
          <p:cNvGrpSpPr/>
          <p:nvPr/>
        </p:nvGrpSpPr>
        <p:grpSpPr bwMode="gray">
          <a:xfrm>
            <a:off x="10594849" y="1106424"/>
            <a:ext cx="1005068" cy="1637570"/>
            <a:chOff x="7946136" y="1106424"/>
            <a:chExt cx="753801" cy="1637570"/>
          </a:xfrm>
        </p:grpSpPr>
        <p:sp>
          <p:nvSpPr>
            <p:cNvPr id="23" name="Rectangle 22"/>
            <p:cNvSpPr/>
            <p:nvPr userDrawn="1"/>
          </p:nvSpPr>
          <p:spPr bwMode="gray">
            <a:xfrm rot="600000">
              <a:off x="8489625" y="1245312"/>
              <a:ext cx="210312" cy="1444752"/>
            </a:xfrm>
            <a:prstGeom prst="rect">
              <a:avLst/>
            </a:prstGeom>
            <a:gradFill>
              <a:gsLst>
                <a:gs pos="0">
                  <a:schemeClr val="bg1">
                    <a:lumMod val="50000"/>
                  </a:schemeClr>
                </a:gs>
                <a:gs pos="35000">
                  <a:schemeClr val="bg1">
                    <a:lumMod val="50000"/>
                    <a:alpha val="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5" name="Rectangle 24"/>
            <p:cNvSpPr/>
            <p:nvPr userDrawn="1"/>
          </p:nvSpPr>
          <p:spPr bwMode="gray">
            <a:xfrm rot="600000">
              <a:off x="8083296" y="1106424"/>
              <a:ext cx="502920" cy="5760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6" name="Rectangle 25"/>
            <p:cNvSpPr/>
            <p:nvPr userDrawn="1"/>
          </p:nvSpPr>
          <p:spPr bwMode="gray">
            <a:xfrm rot="600000">
              <a:off x="7946136" y="1674146"/>
              <a:ext cx="502920" cy="1069848"/>
            </a:xfrm>
            <a:prstGeom prst="rect">
              <a:avLst/>
            </a:prstGeom>
            <a:solidFill>
              <a:schemeClr val="accent2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0" name="Group 41"/>
          <p:cNvGrpSpPr/>
          <p:nvPr/>
        </p:nvGrpSpPr>
        <p:grpSpPr bwMode="gray">
          <a:xfrm>
            <a:off x="0" y="1810512"/>
            <a:ext cx="12192000" cy="120460"/>
            <a:chOff x="0" y="1810512"/>
            <a:chExt cx="9144000" cy="120460"/>
          </a:xfrm>
        </p:grpSpPr>
        <p:cxnSp>
          <p:nvCxnSpPr>
            <p:cNvPr id="32" name="Straight Connector 31"/>
            <p:cNvCxnSpPr/>
            <p:nvPr userDrawn="1"/>
          </p:nvCxnSpPr>
          <p:spPr bwMode="gray">
            <a:xfrm>
              <a:off x="0" y="1810512"/>
              <a:ext cx="9144000" cy="1588"/>
            </a:xfrm>
            <a:prstGeom prst="line">
              <a:avLst/>
            </a:prstGeom>
            <a:ln w="9525">
              <a:solidFill>
                <a:schemeClr val="bg2">
                  <a:lumMod val="75000"/>
                </a:schemeClr>
              </a:solidFill>
            </a:ln>
            <a:effectLst>
              <a:outerShdw dist="254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 bwMode="gray">
            <a:xfrm>
              <a:off x="0" y="1865376"/>
              <a:ext cx="9144000" cy="1588"/>
            </a:xfrm>
            <a:prstGeom prst="line">
              <a:avLst/>
            </a:prstGeom>
            <a:ln w="9525">
              <a:solidFill>
                <a:schemeClr val="bg2">
                  <a:lumMod val="75000"/>
                </a:schemeClr>
              </a:solidFill>
            </a:ln>
            <a:effectLst>
              <a:outerShdw dist="254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 bwMode="gray">
            <a:xfrm>
              <a:off x="0" y="1929384"/>
              <a:ext cx="9144000" cy="1588"/>
            </a:xfrm>
            <a:prstGeom prst="line">
              <a:avLst/>
            </a:prstGeom>
            <a:ln w="9525">
              <a:solidFill>
                <a:schemeClr val="bg2">
                  <a:lumMod val="75000"/>
                </a:schemeClr>
              </a:solidFill>
            </a:ln>
            <a:effectLst>
              <a:outerShdw dist="254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277"/>
          <p:cNvGrpSpPr>
            <a:grpSpLocks/>
          </p:cNvGrpSpPr>
          <p:nvPr/>
        </p:nvGrpSpPr>
        <p:grpSpPr bwMode="gray">
          <a:xfrm rot="5400000">
            <a:off x="778718" y="2100960"/>
            <a:ext cx="1500199" cy="1889313"/>
            <a:chOff x="42" y="4085"/>
            <a:chExt cx="224" cy="224"/>
          </a:xfrm>
          <a:solidFill>
            <a:srgbClr val="F8F7F3">
              <a:alpha val="30196"/>
            </a:srgbClr>
          </a:solidFill>
        </p:grpSpPr>
        <p:sp>
          <p:nvSpPr>
            <p:cNvPr id="40" name="Freeform 278"/>
            <p:cNvSpPr>
              <a:spLocks/>
            </p:cNvSpPr>
            <p:nvPr userDrawn="1"/>
          </p:nvSpPr>
          <p:spPr bwMode="gray">
            <a:xfrm>
              <a:off x="89" y="4127"/>
              <a:ext cx="136" cy="142"/>
            </a:xfrm>
            <a:custGeom>
              <a:avLst/>
              <a:gdLst/>
              <a:ahLst/>
              <a:cxnLst>
                <a:cxn ang="0">
                  <a:pos x="226" y="24"/>
                </a:cxn>
                <a:cxn ang="0">
                  <a:pos x="7" y="311"/>
                </a:cxn>
                <a:cxn ang="0">
                  <a:pos x="30" y="389"/>
                </a:cxn>
                <a:cxn ang="0">
                  <a:pos x="124" y="402"/>
                </a:cxn>
                <a:cxn ang="0">
                  <a:pos x="193" y="317"/>
                </a:cxn>
                <a:cxn ang="0">
                  <a:pos x="193" y="524"/>
                </a:cxn>
                <a:cxn ang="0">
                  <a:pos x="276" y="585"/>
                </a:cxn>
                <a:cxn ang="0">
                  <a:pos x="363" y="522"/>
                </a:cxn>
                <a:cxn ang="0">
                  <a:pos x="363" y="305"/>
                </a:cxn>
                <a:cxn ang="0">
                  <a:pos x="447" y="405"/>
                </a:cxn>
                <a:cxn ang="0">
                  <a:pos x="534" y="398"/>
                </a:cxn>
                <a:cxn ang="0">
                  <a:pos x="562" y="320"/>
                </a:cxn>
                <a:cxn ang="0">
                  <a:pos x="331" y="17"/>
                </a:cxn>
                <a:cxn ang="0">
                  <a:pos x="280" y="2"/>
                </a:cxn>
                <a:cxn ang="0">
                  <a:pos x="226" y="24"/>
                </a:cxn>
              </a:cxnLst>
              <a:rect l="0" t="0" r="r" b="b"/>
              <a:pathLst>
                <a:path w="562" h="587">
                  <a:moveTo>
                    <a:pt x="226" y="24"/>
                  </a:moveTo>
                  <a:cubicBezTo>
                    <a:pt x="181" y="76"/>
                    <a:pt x="40" y="250"/>
                    <a:pt x="7" y="311"/>
                  </a:cubicBezTo>
                  <a:cubicBezTo>
                    <a:pt x="0" y="350"/>
                    <a:pt x="11" y="361"/>
                    <a:pt x="30" y="389"/>
                  </a:cubicBezTo>
                  <a:cubicBezTo>
                    <a:pt x="49" y="417"/>
                    <a:pt x="87" y="422"/>
                    <a:pt x="124" y="402"/>
                  </a:cubicBezTo>
                  <a:lnTo>
                    <a:pt x="193" y="317"/>
                  </a:lnTo>
                  <a:lnTo>
                    <a:pt x="193" y="524"/>
                  </a:lnTo>
                  <a:cubicBezTo>
                    <a:pt x="207" y="569"/>
                    <a:pt x="248" y="585"/>
                    <a:pt x="276" y="585"/>
                  </a:cubicBezTo>
                  <a:cubicBezTo>
                    <a:pt x="315" y="587"/>
                    <a:pt x="350" y="568"/>
                    <a:pt x="363" y="522"/>
                  </a:cubicBezTo>
                  <a:lnTo>
                    <a:pt x="363" y="305"/>
                  </a:lnTo>
                  <a:lnTo>
                    <a:pt x="447" y="405"/>
                  </a:lnTo>
                  <a:cubicBezTo>
                    <a:pt x="475" y="420"/>
                    <a:pt x="515" y="412"/>
                    <a:pt x="534" y="398"/>
                  </a:cubicBezTo>
                  <a:cubicBezTo>
                    <a:pt x="553" y="384"/>
                    <a:pt x="562" y="357"/>
                    <a:pt x="562" y="320"/>
                  </a:cubicBezTo>
                  <a:cubicBezTo>
                    <a:pt x="446" y="168"/>
                    <a:pt x="331" y="17"/>
                    <a:pt x="331" y="17"/>
                  </a:cubicBezTo>
                  <a:cubicBezTo>
                    <a:pt x="303" y="0"/>
                    <a:pt x="296" y="2"/>
                    <a:pt x="280" y="2"/>
                  </a:cubicBezTo>
                  <a:cubicBezTo>
                    <a:pt x="264" y="2"/>
                    <a:pt x="247" y="6"/>
                    <a:pt x="226" y="24"/>
                  </a:cubicBezTo>
                  <a:close/>
                </a:path>
              </a:pathLst>
            </a:custGeom>
            <a:grpFill/>
            <a:ln w="9525" cap="flat" cmpd="sng">
              <a:noFill/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41" name="AutoShape 279"/>
            <p:cNvSpPr>
              <a:spLocks noChangeArrowheads="1"/>
            </p:cNvSpPr>
            <p:nvPr userDrawn="1"/>
          </p:nvSpPr>
          <p:spPr bwMode="gray">
            <a:xfrm>
              <a:off x="42" y="4085"/>
              <a:ext cx="224" cy="224"/>
            </a:xfrm>
            <a:custGeom>
              <a:avLst/>
              <a:gdLst>
                <a:gd name="G0" fmla="+- 2121 0 0"/>
                <a:gd name="G1" fmla="+- 21600 0 2121"/>
                <a:gd name="G2" fmla="+- 21600 0 2121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2121" y="10800"/>
                  </a:moveTo>
                  <a:cubicBezTo>
                    <a:pt x="2121" y="15593"/>
                    <a:pt x="6007" y="19479"/>
                    <a:pt x="10800" y="19479"/>
                  </a:cubicBezTo>
                  <a:cubicBezTo>
                    <a:pt x="15593" y="19479"/>
                    <a:pt x="19479" y="15593"/>
                    <a:pt x="19479" y="10800"/>
                  </a:cubicBezTo>
                  <a:cubicBezTo>
                    <a:pt x="19479" y="6007"/>
                    <a:pt x="15593" y="2121"/>
                    <a:pt x="10800" y="2121"/>
                  </a:cubicBezTo>
                  <a:cubicBezTo>
                    <a:pt x="6007" y="2121"/>
                    <a:pt x="2121" y="6007"/>
                    <a:pt x="2121" y="10800"/>
                  </a:cubicBezTo>
                  <a:close/>
                </a:path>
              </a:pathLst>
            </a:custGeom>
            <a:grpFill/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sz="180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3273552"/>
            <a:ext cx="10363200" cy="1470025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105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0" y="0"/>
            <a:ext cx="12192000" cy="1389888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2" name="Group 7"/>
          <p:cNvGrpSpPr/>
          <p:nvPr/>
        </p:nvGrpSpPr>
        <p:grpSpPr bwMode="gray">
          <a:xfrm>
            <a:off x="0" y="1380744"/>
            <a:ext cx="12192000" cy="120460"/>
            <a:chOff x="0" y="1810512"/>
            <a:chExt cx="9144000" cy="120460"/>
          </a:xfrm>
        </p:grpSpPr>
        <p:cxnSp>
          <p:nvCxnSpPr>
            <p:cNvPr id="9" name="Straight Connector 8"/>
            <p:cNvCxnSpPr/>
            <p:nvPr userDrawn="1"/>
          </p:nvCxnSpPr>
          <p:spPr bwMode="gray">
            <a:xfrm>
              <a:off x="0" y="1810512"/>
              <a:ext cx="9144000" cy="1588"/>
            </a:xfrm>
            <a:prstGeom prst="line">
              <a:avLst/>
            </a:prstGeom>
            <a:ln w="9525">
              <a:solidFill>
                <a:schemeClr val="bg2">
                  <a:lumMod val="75000"/>
                </a:schemeClr>
              </a:solidFill>
            </a:ln>
            <a:effectLst>
              <a:outerShdw dist="254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 bwMode="gray">
            <a:xfrm>
              <a:off x="0" y="1865376"/>
              <a:ext cx="9144000" cy="1588"/>
            </a:xfrm>
            <a:prstGeom prst="line">
              <a:avLst/>
            </a:prstGeom>
            <a:ln w="9525">
              <a:solidFill>
                <a:schemeClr val="bg2">
                  <a:lumMod val="75000"/>
                </a:schemeClr>
              </a:solidFill>
            </a:ln>
            <a:effectLst>
              <a:outerShdw dist="254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 bwMode="gray">
            <a:xfrm>
              <a:off x="0" y="1929384"/>
              <a:ext cx="9144000" cy="1588"/>
            </a:xfrm>
            <a:prstGeom prst="line">
              <a:avLst/>
            </a:prstGeom>
            <a:ln w="9525">
              <a:solidFill>
                <a:schemeClr val="bg2">
                  <a:lumMod val="75000"/>
                </a:schemeClr>
              </a:solidFill>
            </a:ln>
            <a:effectLst>
              <a:outerShdw dist="254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07A1D-E5C8-46BD-90DE-CD6F329B8DEC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FA7C0-6273-4C82-A621-4357D7A2B85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5" name="Vertical Text Placeholder 14"/>
          <p:cNvSpPr>
            <a:spLocks noGrp="1"/>
          </p:cNvSpPr>
          <p:nvPr>
            <p:ph type="body" orient="vert" sz="quarter" idx="13"/>
          </p:nvPr>
        </p:nvSpPr>
        <p:spPr>
          <a:xfrm>
            <a:off x="609600" y="1719072"/>
            <a:ext cx="10972800" cy="452628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11430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614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세로 제목 및 텍스트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11472672" y="0"/>
            <a:ext cx="719328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7"/>
          <p:cNvSpPr/>
          <p:nvPr/>
        </p:nvSpPr>
        <p:spPr bwMode="gray">
          <a:xfrm>
            <a:off x="11460480" y="0"/>
            <a:ext cx="524256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3" name="Group 8"/>
          <p:cNvGrpSpPr/>
          <p:nvPr/>
        </p:nvGrpSpPr>
        <p:grpSpPr bwMode="gray">
          <a:xfrm>
            <a:off x="10692384" y="246889"/>
            <a:ext cx="1426464" cy="490035"/>
            <a:chOff x="8019288" y="246888"/>
            <a:chExt cx="1069848" cy="490035"/>
          </a:xfrm>
        </p:grpSpPr>
        <p:sp>
          <p:nvSpPr>
            <p:cNvPr id="10" name="Freeform 9"/>
            <p:cNvSpPr/>
            <p:nvPr userDrawn="1"/>
          </p:nvSpPr>
          <p:spPr bwMode="gray">
            <a:xfrm rot="4680000">
              <a:off x="8513063" y="174567"/>
              <a:ext cx="137160" cy="987552"/>
            </a:xfrm>
            <a:custGeom>
              <a:avLst/>
              <a:gdLst>
                <a:gd name="connsiteX0" fmla="*/ 0 w 210312"/>
                <a:gd name="connsiteY0" fmla="*/ 0 h 4233101"/>
                <a:gd name="connsiteX1" fmla="*/ 210312 w 210312"/>
                <a:gd name="connsiteY1" fmla="*/ 0 h 4233101"/>
                <a:gd name="connsiteX2" fmla="*/ 210312 w 210312"/>
                <a:gd name="connsiteY2" fmla="*/ 4233101 h 4233101"/>
                <a:gd name="connsiteX3" fmla="*/ 0 w 210312"/>
                <a:gd name="connsiteY3" fmla="*/ 4233101 h 4233101"/>
                <a:gd name="connsiteX4" fmla="*/ 0 w 210312"/>
                <a:gd name="connsiteY4" fmla="*/ 0 h 4233101"/>
                <a:gd name="connsiteX0" fmla="*/ 0 w 210312"/>
                <a:gd name="connsiteY0" fmla="*/ 0 h 4233101"/>
                <a:gd name="connsiteX1" fmla="*/ 210312 w 210312"/>
                <a:gd name="connsiteY1" fmla="*/ 0 h 4233101"/>
                <a:gd name="connsiteX2" fmla="*/ 0 w 210312"/>
                <a:gd name="connsiteY2" fmla="*/ 4233101 h 4233101"/>
                <a:gd name="connsiteX3" fmla="*/ 0 w 210312"/>
                <a:gd name="connsiteY3" fmla="*/ 0 h 4233101"/>
                <a:gd name="connsiteX0" fmla="*/ 0 w 91050"/>
                <a:gd name="connsiteY0" fmla="*/ 27578 h 4260679"/>
                <a:gd name="connsiteX1" fmla="*/ 91050 w 91050"/>
                <a:gd name="connsiteY1" fmla="*/ 0 h 4260679"/>
                <a:gd name="connsiteX2" fmla="*/ 0 w 91050"/>
                <a:gd name="connsiteY2" fmla="*/ 4260679 h 4260679"/>
                <a:gd name="connsiteX3" fmla="*/ 0 w 91050"/>
                <a:gd name="connsiteY3" fmla="*/ 27578 h 4260679"/>
                <a:gd name="connsiteX0" fmla="*/ 0 w 91050"/>
                <a:gd name="connsiteY0" fmla="*/ 27578 h 4260679"/>
                <a:gd name="connsiteX1" fmla="*/ 91050 w 91050"/>
                <a:gd name="connsiteY1" fmla="*/ 0 h 4260679"/>
                <a:gd name="connsiteX2" fmla="*/ 0 w 91050"/>
                <a:gd name="connsiteY2" fmla="*/ 4260679 h 4260679"/>
                <a:gd name="connsiteX3" fmla="*/ 0 w 91050"/>
                <a:gd name="connsiteY3" fmla="*/ 27578 h 4260679"/>
                <a:gd name="connsiteX0" fmla="*/ 6703 w 97753"/>
                <a:gd name="connsiteY0" fmla="*/ 27578 h 4260679"/>
                <a:gd name="connsiteX1" fmla="*/ 97753 w 97753"/>
                <a:gd name="connsiteY1" fmla="*/ 0 h 4260679"/>
                <a:gd name="connsiteX2" fmla="*/ 6703 w 97753"/>
                <a:gd name="connsiteY2" fmla="*/ 4260679 h 4260679"/>
                <a:gd name="connsiteX3" fmla="*/ 6703 w 97753"/>
                <a:gd name="connsiteY3" fmla="*/ 27578 h 4260679"/>
                <a:gd name="connsiteX0" fmla="*/ 6703 w 97753"/>
                <a:gd name="connsiteY0" fmla="*/ 27578 h 4260679"/>
                <a:gd name="connsiteX1" fmla="*/ 97753 w 97753"/>
                <a:gd name="connsiteY1" fmla="*/ 0 h 4260679"/>
                <a:gd name="connsiteX2" fmla="*/ 6703 w 97753"/>
                <a:gd name="connsiteY2" fmla="*/ 4260679 h 4260679"/>
                <a:gd name="connsiteX3" fmla="*/ 6703 w 97753"/>
                <a:gd name="connsiteY3" fmla="*/ 27578 h 4260679"/>
                <a:gd name="connsiteX0" fmla="*/ 6703 w 97753"/>
                <a:gd name="connsiteY0" fmla="*/ 27578 h 4260679"/>
                <a:gd name="connsiteX1" fmla="*/ 97753 w 97753"/>
                <a:gd name="connsiteY1" fmla="*/ 0 h 4260679"/>
                <a:gd name="connsiteX2" fmla="*/ 6703 w 97753"/>
                <a:gd name="connsiteY2" fmla="*/ 4260679 h 4260679"/>
                <a:gd name="connsiteX3" fmla="*/ 6703 w 97753"/>
                <a:gd name="connsiteY3" fmla="*/ 27578 h 4260679"/>
                <a:gd name="connsiteX0" fmla="*/ 25745 w 97753"/>
                <a:gd name="connsiteY0" fmla="*/ 1 h 4233102"/>
                <a:gd name="connsiteX1" fmla="*/ 97753 w 97753"/>
                <a:gd name="connsiteY1" fmla="*/ 61420 h 4233102"/>
                <a:gd name="connsiteX2" fmla="*/ 25745 w 97753"/>
                <a:gd name="connsiteY2" fmla="*/ 4233102 h 4233102"/>
                <a:gd name="connsiteX3" fmla="*/ 25745 w 97753"/>
                <a:gd name="connsiteY3" fmla="*/ 1 h 4233102"/>
                <a:gd name="connsiteX0" fmla="*/ 24478 w 97753"/>
                <a:gd name="connsiteY0" fmla="*/ 8201 h 4241302"/>
                <a:gd name="connsiteX1" fmla="*/ 97753 w 97753"/>
                <a:gd name="connsiteY1" fmla="*/ 0 h 4241302"/>
                <a:gd name="connsiteX2" fmla="*/ 24478 w 97753"/>
                <a:gd name="connsiteY2" fmla="*/ 4241302 h 4241302"/>
                <a:gd name="connsiteX3" fmla="*/ 24478 w 97753"/>
                <a:gd name="connsiteY3" fmla="*/ 8201 h 4241302"/>
                <a:gd name="connsiteX0" fmla="*/ 24478 w 97753"/>
                <a:gd name="connsiteY0" fmla="*/ 8201 h 4241302"/>
                <a:gd name="connsiteX1" fmla="*/ 97753 w 97753"/>
                <a:gd name="connsiteY1" fmla="*/ 0 h 4241302"/>
                <a:gd name="connsiteX2" fmla="*/ 24478 w 97753"/>
                <a:gd name="connsiteY2" fmla="*/ 4241302 h 4241302"/>
                <a:gd name="connsiteX3" fmla="*/ 24478 w 97753"/>
                <a:gd name="connsiteY3" fmla="*/ 8201 h 4241302"/>
                <a:gd name="connsiteX0" fmla="*/ 14176 w 87451"/>
                <a:gd name="connsiteY0" fmla="*/ 8201 h 4241302"/>
                <a:gd name="connsiteX1" fmla="*/ 87451 w 87451"/>
                <a:gd name="connsiteY1" fmla="*/ 0 h 4241302"/>
                <a:gd name="connsiteX2" fmla="*/ 14176 w 87451"/>
                <a:gd name="connsiteY2" fmla="*/ 4241302 h 4241302"/>
                <a:gd name="connsiteX3" fmla="*/ 14176 w 87451"/>
                <a:gd name="connsiteY3" fmla="*/ 8201 h 4241302"/>
                <a:gd name="connsiteX0" fmla="*/ 14176 w 87451"/>
                <a:gd name="connsiteY0" fmla="*/ 8201 h 4001504"/>
                <a:gd name="connsiteX1" fmla="*/ 87451 w 87451"/>
                <a:gd name="connsiteY1" fmla="*/ 0 h 4001504"/>
                <a:gd name="connsiteX2" fmla="*/ 18941 w 87451"/>
                <a:gd name="connsiteY2" fmla="*/ 4001504 h 4001504"/>
                <a:gd name="connsiteX3" fmla="*/ 14176 w 87451"/>
                <a:gd name="connsiteY3" fmla="*/ 8201 h 4001504"/>
                <a:gd name="connsiteX0" fmla="*/ 14176 w 87451"/>
                <a:gd name="connsiteY0" fmla="*/ 8201 h 3875955"/>
                <a:gd name="connsiteX1" fmla="*/ 87451 w 87451"/>
                <a:gd name="connsiteY1" fmla="*/ 0 h 3875955"/>
                <a:gd name="connsiteX2" fmla="*/ 7278 w 87451"/>
                <a:gd name="connsiteY2" fmla="*/ 3875955 h 3875955"/>
                <a:gd name="connsiteX3" fmla="*/ 14176 w 87451"/>
                <a:gd name="connsiteY3" fmla="*/ 8201 h 3875955"/>
                <a:gd name="connsiteX0" fmla="*/ 14176 w 87451"/>
                <a:gd name="connsiteY0" fmla="*/ 8201 h 3961135"/>
                <a:gd name="connsiteX1" fmla="*/ 87451 w 87451"/>
                <a:gd name="connsiteY1" fmla="*/ 0 h 3961135"/>
                <a:gd name="connsiteX2" fmla="*/ 16239 w 87451"/>
                <a:gd name="connsiteY2" fmla="*/ 3961135 h 3961135"/>
                <a:gd name="connsiteX3" fmla="*/ 14176 w 87451"/>
                <a:gd name="connsiteY3" fmla="*/ 8201 h 39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51" h="3961135">
                  <a:moveTo>
                    <a:pt x="14176" y="8201"/>
                  </a:moveTo>
                  <a:lnTo>
                    <a:pt x="87451" y="0"/>
                  </a:lnTo>
                  <a:cubicBezTo>
                    <a:pt x="0" y="2301293"/>
                    <a:pt x="31791" y="2848354"/>
                    <a:pt x="16239" y="3961135"/>
                  </a:cubicBezTo>
                  <a:cubicBezTo>
                    <a:pt x="14651" y="2630034"/>
                    <a:pt x="15764" y="1339302"/>
                    <a:pt x="14176" y="820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50000"/>
                    <a:alpha val="56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" name="Rectangle 10"/>
            <p:cNvSpPr/>
            <p:nvPr userDrawn="1"/>
          </p:nvSpPr>
          <p:spPr bwMode="gray">
            <a:xfrm rot="4680000">
              <a:off x="8750808" y="210312"/>
              <a:ext cx="301752" cy="374904"/>
            </a:xfrm>
            <a:prstGeom prst="rect">
              <a:avLst/>
            </a:prstGeom>
            <a:solidFill>
              <a:schemeClr val="accent2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2" name="Rectangle 11"/>
            <p:cNvSpPr/>
            <p:nvPr userDrawn="1"/>
          </p:nvSpPr>
          <p:spPr bwMode="gray">
            <a:xfrm rot="4680000">
              <a:off x="8220456" y="155448"/>
              <a:ext cx="301752" cy="704088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gray">
          <a:xfrm>
            <a:off x="9339072" y="429768"/>
            <a:ext cx="1999488" cy="582472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B907A1D-E5C8-46BD-90DE-CD6F329B8DEC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70DFA7C0-6273-4C82-A621-4357D7A2B85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Vertical Text Placeholder 13"/>
          <p:cNvSpPr>
            <a:spLocks noGrp="1"/>
          </p:cNvSpPr>
          <p:nvPr>
            <p:ph type="body" orient="vert" sz="quarter" idx="13"/>
          </p:nvPr>
        </p:nvSpPr>
        <p:spPr bwMode="gray">
          <a:xfrm>
            <a:off x="609600" y="429768"/>
            <a:ext cx="8534400" cy="582472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714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07A1D-E5C8-46BD-90DE-CD6F329B8DEC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cxnSp>
        <p:nvCxnSpPr>
          <p:cNvPr id="7" name="Straight Connector 6"/>
          <p:cNvCxnSpPr/>
          <p:nvPr/>
        </p:nvCxnSpPr>
        <p:spPr bwMode="gray">
          <a:xfrm>
            <a:off x="0" y="1316736"/>
            <a:ext cx="11436096" cy="1588"/>
          </a:xfrm>
          <a:prstGeom prst="line">
            <a:avLst/>
          </a:prstGeom>
          <a:ln w="9525">
            <a:solidFill>
              <a:schemeClr val="bg2">
                <a:lumMod val="75000"/>
              </a:schemeClr>
            </a:solidFill>
          </a:ln>
          <a:effectLst>
            <a:outerShdw dist="25400" dir="5400000" algn="ctr" rotWithShape="0">
              <a:srgbClr val="000000">
                <a:alpha val="22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277"/>
          <p:cNvGrpSpPr>
            <a:grpSpLocks/>
          </p:cNvGrpSpPr>
          <p:nvPr/>
        </p:nvGrpSpPr>
        <p:grpSpPr bwMode="gray">
          <a:xfrm rot="5400000">
            <a:off x="568452" y="67056"/>
            <a:ext cx="996696" cy="1292352"/>
            <a:chOff x="42" y="4085"/>
            <a:chExt cx="224" cy="224"/>
          </a:xfrm>
          <a:solidFill>
            <a:schemeClr val="bg2">
              <a:lumMod val="75000"/>
              <a:alpha val="30196"/>
            </a:schemeClr>
          </a:solidFill>
        </p:grpSpPr>
        <p:sp>
          <p:nvSpPr>
            <p:cNvPr id="10" name="Freeform 278"/>
            <p:cNvSpPr>
              <a:spLocks/>
            </p:cNvSpPr>
            <p:nvPr userDrawn="1"/>
          </p:nvSpPr>
          <p:spPr bwMode="gray">
            <a:xfrm>
              <a:off x="89" y="4127"/>
              <a:ext cx="136" cy="142"/>
            </a:xfrm>
            <a:custGeom>
              <a:avLst/>
              <a:gdLst/>
              <a:ahLst/>
              <a:cxnLst>
                <a:cxn ang="0">
                  <a:pos x="226" y="24"/>
                </a:cxn>
                <a:cxn ang="0">
                  <a:pos x="7" y="311"/>
                </a:cxn>
                <a:cxn ang="0">
                  <a:pos x="30" y="389"/>
                </a:cxn>
                <a:cxn ang="0">
                  <a:pos x="124" y="402"/>
                </a:cxn>
                <a:cxn ang="0">
                  <a:pos x="193" y="317"/>
                </a:cxn>
                <a:cxn ang="0">
                  <a:pos x="193" y="524"/>
                </a:cxn>
                <a:cxn ang="0">
                  <a:pos x="276" y="585"/>
                </a:cxn>
                <a:cxn ang="0">
                  <a:pos x="363" y="522"/>
                </a:cxn>
                <a:cxn ang="0">
                  <a:pos x="363" y="305"/>
                </a:cxn>
                <a:cxn ang="0">
                  <a:pos x="447" y="405"/>
                </a:cxn>
                <a:cxn ang="0">
                  <a:pos x="534" y="398"/>
                </a:cxn>
                <a:cxn ang="0">
                  <a:pos x="562" y="320"/>
                </a:cxn>
                <a:cxn ang="0">
                  <a:pos x="331" y="17"/>
                </a:cxn>
                <a:cxn ang="0">
                  <a:pos x="280" y="2"/>
                </a:cxn>
                <a:cxn ang="0">
                  <a:pos x="226" y="24"/>
                </a:cxn>
              </a:cxnLst>
              <a:rect l="0" t="0" r="r" b="b"/>
              <a:pathLst>
                <a:path w="562" h="587">
                  <a:moveTo>
                    <a:pt x="226" y="24"/>
                  </a:moveTo>
                  <a:cubicBezTo>
                    <a:pt x="181" y="76"/>
                    <a:pt x="40" y="250"/>
                    <a:pt x="7" y="311"/>
                  </a:cubicBezTo>
                  <a:cubicBezTo>
                    <a:pt x="0" y="350"/>
                    <a:pt x="11" y="361"/>
                    <a:pt x="30" y="389"/>
                  </a:cubicBezTo>
                  <a:cubicBezTo>
                    <a:pt x="49" y="417"/>
                    <a:pt x="87" y="422"/>
                    <a:pt x="124" y="402"/>
                  </a:cubicBezTo>
                  <a:lnTo>
                    <a:pt x="193" y="317"/>
                  </a:lnTo>
                  <a:lnTo>
                    <a:pt x="193" y="524"/>
                  </a:lnTo>
                  <a:cubicBezTo>
                    <a:pt x="207" y="569"/>
                    <a:pt x="248" y="585"/>
                    <a:pt x="276" y="585"/>
                  </a:cubicBezTo>
                  <a:cubicBezTo>
                    <a:pt x="315" y="587"/>
                    <a:pt x="350" y="568"/>
                    <a:pt x="363" y="522"/>
                  </a:cubicBezTo>
                  <a:lnTo>
                    <a:pt x="363" y="305"/>
                  </a:lnTo>
                  <a:lnTo>
                    <a:pt x="447" y="405"/>
                  </a:lnTo>
                  <a:cubicBezTo>
                    <a:pt x="475" y="420"/>
                    <a:pt x="515" y="412"/>
                    <a:pt x="534" y="398"/>
                  </a:cubicBezTo>
                  <a:cubicBezTo>
                    <a:pt x="553" y="384"/>
                    <a:pt x="562" y="357"/>
                    <a:pt x="562" y="320"/>
                  </a:cubicBezTo>
                  <a:cubicBezTo>
                    <a:pt x="446" y="168"/>
                    <a:pt x="331" y="17"/>
                    <a:pt x="331" y="17"/>
                  </a:cubicBezTo>
                  <a:cubicBezTo>
                    <a:pt x="303" y="0"/>
                    <a:pt x="296" y="2"/>
                    <a:pt x="280" y="2"/>
                  </a:cubicBezTo>
                  <a:cubicBezTo>
                    <a:pt x="264" y="2"/>
                    <a:pt x="247" y="6"/>
                    <a:pt x="226" y="24"/>
                  </a:cubicBezTo>
                  <a:close/>
                </a:path>
              </a:pathLst>
            </a:custGeom>
            <a:grpFill/>
            <a:ln w="9525" cap="flat" cmpd="sng">
              <a:noFill/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11" name="AutoShape 279"/>
            <p:cNvSpPr>
              <a:spLocks noChangeArrowheads="1"/>
            </p:cNvSpPr>
            <p:nvPr userDrawn="1"/>
          </p:nvSpPr>
          <p:spPr bwMode="gray">
            <a:xfrm>
              <a:off x="42" y="4085"/>
              <a:ext cx="224" cy="224"/>
            </a:xfrm>
            <a:custGeom>
              <a:avLst/>
              <a:gdLst>
                <a:gd name="G0" fmla="+- 2121 0 0"/>
                <a:gd name="G1" fmla="+- 21600 0 2121"/>
                <a:gd name="G2" fmla="+- 21600 0 2121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2121" y="10800"/>
                  </a:moveTo>
                  <a:cubicBezTo>
                    <a:pt x="2121" y="15593"/>
                    <a:pt x="6007" y="19479"/>
                    <a:pt x="10800" y="19479"/>
                  </a:cubicBezTo>
                  <a:cubicBezTo>
                    <a:pt x="15593" y="19479"/>
                    <a:pt x="19479" y="15593"/>
                    <a:pt x="19479" y="10800"/>
                  </a:cubicBezTo>
                  <a:cubicBezTo>
                    <a:pt x="19479" y="6007"/>
                    <a:pt x="15593" y="2121"/>
                    <a:pt x="10800" y="2121"/>
                  </a:cubicBezTo>
                  <a:cubicBezTo>
                    <a:pt x="6007" y="2121"/>
                    <a:pt x="2121" y="6007"/>
                    <a:pt x="2121" y="10800"/>
                  </a:cubicBezTo>
                  <a:close/>
                </a:path>
              </a:pathLst>
            </a:custGeom>
            <a:grpFill/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sz="1800"/>
            </a:p>
          </p:txBody>
        </p:sp>
      </p:grpSp>
      <p:sp>
        <p:nvSpPr>
          <p:cNvPr id="12" name="Rectangle 11"/>
          <p:cNvSpPr/>
          <p:nvPr/>
        </p:nvSpPr>
        <p:spPr bwMode="gray">
          <a:xfrm>
            <a:off x="11472672" y="0"/>
            <a:ext cx="719328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Rectangle 12"/>
          <p:cNvSpPr/>
          <p:nvPr/>
        </p:nvSpPr>
        <p:spPr bwMode="gray">
          <a:xfrm>
            <a:off x="11460480" y="0"/>
            <a:ext cx="524256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8" name="Group 18"/>
          <p:cNvGrpSpPr/>
          <p:nvPr/>
        </p:nvGrpSpPr>
        <p:grpSpPr bwMode="gray">
          <a:xfrm>
            <a:off x="10692384" y="246889"/>
            <a:ext cx="1426464" cy="490035"/>
            <a:chOff x="8019288" y="246888"/>
            <a:chExt cx="1069848" cy="490035"/>
          </a:xfrm>
        </p:grpSpPr>
        <p:sp>
          <p:nvSpPr>
            <p:cNvPr id="15" name="Freeform 14"/>
            <p:cNvSpPr/>
            <p:nvPr userDrawn="1"/>
          </p:nvSpPr>
          <p:spPr bwMode="gray">
            <a:xfrm rot="4680000">
              <a:off x="8513063" y="174567"/>
              <a:ext cx="137160" cy="987552"/>
            </a:xfrm>
            <a:custGeom>
              <a:avLst/>
              <a:gdLst>
                <a:gd name="connsiteX0" fmla="*/ 0 w 210312"/>
                <a:gd name="connsiteY0" fmla="*/ 0 h 4233101"/>
                <a:gd name="connsiteX1" fmla="*/ 210312 w 210312"/>
                <a:gd name="connsiteY1" fmla="*/ 0 h 4233101"/>
                <a:gd name="connsiteX2" fmla="*/ 210312 w 210312"/>
                <a:gd name="connsiteY2" fmla="*/ 4233101 h 4233101"/>
                <a:gd name="connsiteX3" fmla="*/ 0 w 210312"/>
                <a:gd name="connsiteY3" fmla="*/ 4233101 h 4233101"/>
                <a:gd name="connsiteX4" fmla="*/ 0 w 210312"/>
                <a:gd name="connsiteY4" fmla="*/ 0 h 4233101"/>
                <a:gd name="connsiteX0" fmla="*/ 0 w 210312"/>
                <a:gd name="connsiteY0" fmla="*/ 0 h 4233101"/>
                <a:gd name="connsiteX1" fmla="*/ 210312 w 210312"/>
                <a:gd name="connsiteY1" fmla="*/ 0 h 4233101"/>
                <a:gd name="connsiteX2" fmla="*/ 0 w 210312"/>
                <a:gd name="connsiteY2" fmla="*/ 4233101 h 4233101"/>
                <a:gd name="connsiteX3" fmla="*/ 0 w 210312"/>
                <a:gd name="connsiteY3" fmla="*/ 0 h 4233101"/>
                <a:gd name="connsiteX0" fmla="*/ 0 w 91050"/>
                <a:gd name="connsiteY0" fmla="*/ 27578 h 4260679"/>
                <a:gd name="connsiteX1" fmla="*/ 91050 w 91050"/>
                <a:gd name="connsiteY1" fmla="*/ 0 h 4260679"/>
                <a:gd name="connsiteX2" fmla="*/ 0 w 91050"/>
                <a:gd name="connsiteY2" fmla="*/ 4260679 h 4260679"/>
                <a:gd name="connsiteX3" fmla="*/ 0 w 91050"/>
                <a:gd name="connsiteY3" fmla="*/ 27578 h 4260679"/>
                <a:gd name="connsiteX0" fmla="*/ 0 w 91050"/>
                <a:gd name="connsiteY0" fmla="*/ 27578 h 4260679"/>
                <a:gd name="connsiteX1" fmla="*/ 91050 w 91050"/>
                <a:gd name="connsiteY1" fmla="*/ 0 h 4260679"/>
                <a:gd name="connsiteX2" fmla="*/ 0 w 91050"/>
                <a:gd name="connsiteY2" fmla="*/ 4260679 h 4260679"/>
                <a:gd name="connsiteX3" fmla="*/ 0 w 91050"/>
                <a:gd name="connsiteY3" fmla="*/ 27578 h 4260679"/>
                <a:gd name="connsiteX0" fmla="*/ 6703 w 97753"/>
                <a:gd name="connsiteY0" fmla="*/ 27578 h 4260679"/>
                <a:gd name="connsiteX1" fmla="*/ 97753 w 97753"/>
                <a:gd name="connsiteY1" fmla="*/ 0 h 4260679"/>
                <a:gd name="connsiteX2" fmla="*/ 6703 w 97753"/>
                <a:gd name="connsiteY2" fmla="*/ 4260679 h 4260679"/>
                <a:gd name="connsiteX3" fmla="*/ 6703 w 97753"/>
                <a:gd name="connsiteY3" fmla="*/ 27578 h 4260679"/>
                <a:gd name="connsiteX0" fmla="*/ 6703 w 97753"/>
                <a:gd name="connsiteY0" fmla="*/ 27578 h 4260679"/>
                <a:gd name="connsiteX1" fmla="*/ 97753 w 97753"/>
                <a:gd name="connsiteY1" fmla="*/ 0 h 4260679"/>
                <a:gd name="connsiteX2" fmla="*/ 6703 w 97753"/>
                <a:gd name="connsiteY2" fmla="*/ 4260679 h 4260679"/>
                <a:gd name="connsiteX3" fmla="*/ 6703 w 97753"/>
                <a:gd name="connsiteY3" fmla="*/ 27578 h 4260679"/>
                <a:gd name="connsiteX0" fmla="*/ 6703 w 97753"/>
                <a:gd name="connsiteY0" fmla="*/ 27578 h 4260679"/>
                <a:gd name="connsiteX1" fmla="*/ 97753 w 97753"/>
                <a:gd name="connsiteY1" fmla="*/ 0 h 4260679"/>
                <a:gd name="connsiteX2" fmla="*/ 6703 w 97753"/>
                <a:gd name="connsiteY2" fmla="*/ 4260679 h 4260679"/>
                <a:gd name="connsiteX3" fmla="*/ 6703 w 97753"/>
                <a:gd name="connsiteY3" fmla="*/ 27578 h 4260679"/>
                <a:gd name="connsiteX0" fmla="*/ 25745 w 97753"/>
                <a:gd name="connsiteY0" fmla="*/ 1 h 4233102"/>
                <a:gd name="connsiteX1" fmla="*/ 97753 w 97753"/>
                <a:gd name="connsiteY1" fmla="*/ 61420 h 4233102"/>
                <a:gd name="connsiteX2" fmla="*/ 25745 w 97753"/>
                <a:gd name="connsiteY2" fmla="*/ 4233102 h 4233102"/>
                <a:gd name="connsiteX3" fmla="*/ 25745 w 97753"/>
                <a:gd name="connsiteY3" fmla="*/ 1 h 4233102"/>
                <a:gd name="connsiteX0" fmla="*/ 24478 w 97753"/>
                <a:gd name="connsiteY0" fmla="*/ 8201 h 4241302"/>
                <a:gd name="connsiteX1" fmla="*/ 97753 w 97753"/>
                <a:gd name="connsiteY1" fmla="*/ 0 h 4241302"/>
                <a:gd name="connsiteX2" fmla="*/ 24478 w 97753"/>
                <a:gd name="connsiteY2" fmla="*/ 4241302 h 4241302"/>
                <a:gd name="connsiteX3" fmla="*/ 24478 w 97753"/>
                <a:gd name="connsiteY3" fmla="*/ 8201 h 4241302"/>
                <a:gd name="connsiteX0" fmla="*/ 24478 w 97753"/>
                <a:gd name="connsiteY0" fmla="*/ 8201 h 4241302"/>
                <a:gd name="connsiteX1" fmla="*/ 97753 w 97753"/>
                <a:gd name="connsiteY1" fmla="*/ 0 h 4241302"/>
                <a:gd name="connsiteX2" fmla="*/ 24478 w 97753"/>
                <a:gd name="connsiteY2" fmla="*/ 4241302 h 4241302"/>
                <a:gd name="connsiteX3" fmla="*/ 24478 w 97753"/>
                <a:gd name="connsiteY3" fmla="*/ 8201 h 4241302"/>
                <a:gd name="connsiteX0" fmla="*/ 14176 w 87451"/>
                <a:gd name="connsiteY0" fmla="*/ 8201 h 4241302"/>
                <a:gd name="connsiteX1" fmla="*/ 87451 w 87451"/>
                <a:gd name="connsiteY1" fmla="*/ 0 h 4241302"/>
                <a:gd name="connsiteX2" fmla="*/ 14176 w 87451"/>
                <a:gd name="connsiteY2" fmla="*/ 4241302 h 4241302"/>
                <a:gd name="connsiteX3" fmla="*/ 14176 w 87451"/>
                <a:gd name="connsiteY3" fmla="*/ 8201 h 4241302"/>
                <a:gd name="connsiteX0" fmla="*/ 14176 w 87451"/>
                <a:gd name="connsiteY0" fmla="*/ 8201 h 4001504"/>
                <a:gd name="connsiteX1" fmla="*/ 87451 w 87451"/>
                <a:gd name="connsiteY1" fmla="*/ 0 h 4001504"/>
                <a:gd name="connsiteX2" fmla="*/ 18941 w 87451"/>
                <a:gd name="connsiteY2" fmla="*/ 4001504 h 4001504"/>
                <a:gd name="connsiteX3" fmla="*/ 14176 w 87451"/>
                <a:gd name="connsiteY3" fmla="*/ 8201 h 4001504"/>
                <a:gd name="connsiteX0" fmla="*/ 14176 w 87451"/>
                <a:gd name="connsiteY0" fmla="*/ 8201 h 3875955"/>
                <a:gd name="connsiteX1" fmla="*/ 87451 w 87451"/>
                <a:gd name="connsiteY1" fmla="*/ 0 h 3875955"/>
                <a:gd name="connsiteX2" fmla="*/ 7278 w 87451"/>
                <a:gd name="connsiteY2" fmla="*/ 3875955 h 3875955"/>
                <a:gd name="connsiteX3" fmla="*/ 14176 w 87451"/>
                <a:gd name="connsiteY3" fmla="*/ 8201 h 3875955"/>
                <a:gd name="connsiteX0" fmla="*/ 14176 w 87451"/>
                <a:gd name="connsiteY0" fmla="*/ 8201 h 3961135"/>
                <a:gd name="connsiteX1" fmla="*/ 87451 w 87451"/>
                <a:gd name="connsiteY1" fmla="*/ 0 h 3961135"/>
                <a:gd name="connsiteX2" fmla="*/ 16239 w 87451"/>
                <a:gd name="connsiteY2" fmla="*/ 3961135 h 3961135"/>
                <a:gd name="connsiteX3" fmla="*/ 14176 w 87451"/>
                <a:gd name="connsiteY3" fmla="*/ 8201 h 39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51" h="3961135">
                  <a:moveTo>
                    <a:pt x="14176" y="8201"/>
                  </a:moveTo>
                  <a:lnTo>
                    <a:pt x="87451" y="0"/>
                  </a:lnTo>
                  <a:cubicBezTo>
                    <a:pt x="0" y="2301293"/>
                    <a:pt x="31791" y="2848354"/>
                    <a:pt x="16239" y="3961135"/>
                  </a:cubicBezTo>
                  <a:cubicBezTo>
                    <a:pt x="14651" y="2630034"/>
                    <a:pt x="15764" y="1339302"/>
                    <a:pt x="14176" y="820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50000"/>
                    <a:alpha val="56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7" name="Rectangle 16"/>
            <p:cNvSpPr/>
            <p:nvPr userDrawn="1"/>
          </p:nvSpPr>
          <p:spPr bwMode="gray">
            <a:xfrm rot="4680000">
              <a:off x="8750808" y="210312"/>
              <a:ext cx="301752" cy="374904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8" name="Rectangle 17"/>
            <p:cNvSpPr/>
            <p:nvPr userDrawn="1"/>
          </p:nvSpPr>
          <p:spPr bwMode="gray">
            <a:xfrm rot="4680000">
              <a:off x="8220456" y="155448"/>
              <a:ext cx="301752" cy="704088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FA7C0-6273-4C82-A621-4357D7A2B85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1" y="1600201"/>
            <a:ext cx="10813143" cy="4525963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11430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256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 bwMode="gray">
          <a:xfrm>
            <a:off x="0" y="4718304"/>
            <a:ext cx="12192000" cy="172821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999232"/>
            <a:ext cx="8388096" cy="149961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07A1D-E5C8-46BD-90DE-CD6F329B8DEC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FA7C0-6273-4C82-A621-4357D7A2B853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Group 6"/>
          <p:cNvGrpSpPr/>
          <p:nvPr/>
        </p:nvGrpSpPr>
        <p:grpSpPr bwMode="gray">
          <a:xfrm>
            <a:off x="9448800" y="3465576"/>
            <a:ext cx="984069" cy="1640146"/>
            <a:chOff x="6869341" y="609600"/>
            <a:chExt cx="738052" cy="1640146"/>
          </a:xfrm>
        </p:grpSpPr>
        <p:sp>
          <p:nvSpPr>
            <p:cNvPr id="8" name="Rectangle 7"/>
            <p:cNvSpPr/>
            <p:nvPr userDrawn="1"/>
          </p:nvSpPr>
          <p:spPr bwMode="gray">
            <a:xfrm rot="360000">
              <a:off x="7397081" y="748488"/>
              <a:ext cx="210312" cy="1444752"/>
            </a:xfrm>
            <a:prstGeom prst="rect">
              <a:avLst/>
            </a:prstGeom>
            <a:gradFill>
              <a:gsLst>
                <a:gs pos="0">
                  <a:schemeClr val="bg1">
                    <a:lumMod val="50000"/>
                  </a:schemeClr>
                </a:gs>
                <a:gs pos="35000">
                  <a:schemeClr val="bg1">
                    <a:lumMod val="50000"/>
                    <a:alpha val="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9" name="Group 18"/>
            <p:cNvGrpSpPr/>
            <p:nvPr userDrawn="1"/>
          </p:nvGrpSpPr>
          <p:grpSpPr bwMode="gray">
            <a:xfrm>
              <a:off x="6869341" y="609600"/>
              <a:ext cx="586829" cy="1640146"/>
              <a:chOff x="6850291" y="609600"/>
              <a:chExt cx="586829" cy="1640146"/>
            </a:xfrm>
          </p:grpSpPr>
          <p:sp>
            <p:nvSpPr>
              <p:cNvPr id="10" name="Rectangle 9"/>
              <p:cNvSpPr/>
              <p:nvPr userDrawn="1"/>
            </p:nvSpPr>
            <p:spPr bwMode="gray">
              <a:xfrm rot="360000">
                <a:off x="6934200" y="609600"/>
                <a:ext cx="502920" cy="5760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1" name="Rectangle 10"/>
              <p:cNvSpPr/>
              <p:nvPr userDrawn="1"/>
            </p:nvSpPr>
            <p:spPr bwMode="gray">
              <a:xfrm rot="360000">
                <a:off x="6850291" y="1179898"/>
                <a:ext cx="502920" cy="1069848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</p:grpSp>
      <p:grpSp>
        <p:nvGrpSpPr>
          <p:cNvPr id="12" name="Group 11"/>
          <p:cNvGrpSpPr/>
          <p:nvPr/>
        </p:nvGrpSpPr>
        <p:grpSpPr bwMode="gray">
          <a:xfrm>
            <a:off x="10277857" y="3831336"/>
            <a:ext cx="1005068" cy="1637570"/>
            <a:chOff x="7946136" y="1106424"/>
            <a:chExt cx="753801" cy="1637570"/>
          </a:xfrm>
        </p:grpSpPr>
        <p:sp>
          <p:nvSpPr>
            <p:cNvPr id="13" name="Rectangle 12"/>
            <p:cNvSpPr/>
            <p:nvPr userDrawn="1"/>
          </p:nvSpPr>
          <p:spPr bwMode="gray">
            <a:xfrm rot="600000">
              <a:off x="8489625" y="1245312"/>
              <a:ext cx="210312" cy="1444752"/>
            </a:xfrm>
            <a:prstGeom prst="rect">
              <a:avLst/>
            </a:prstGeom>
            <a:gradFill>
              <a:gsLst>
                <a:gs pos="0">
                  <a:schemeClr val="bg1">
                    <a:lumMod val="50000"/>
                  </a:schemeClr>
                </a:gs>
                <a:gs pos="35000">
                  <a:schemeClr val="bg1">
                    <a:lumMod val="50000"/>
                    <a:alpha val="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4" name="Rectangle 13"/>
            <p:cNvSpPr/>
            <p:nvPr userDrawn="1"/>
          </p:nvSpPr>
          <p:spPr bwMode="gray">
            <a:xfrm rot="600000">
              <a:off x="8083296" y="1106424"/>
              <a:ext cx="502920" cy="5760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5" name="Rectangle 14"/>
            <p:cNvSpPr/>
            <p:nvPr userDrawn="1"/>
          </p:nvSpPr>
          <p:spPr bwMode="gray">
            <a:xfrm rot="600000">
              <a:off x="7946136" y="1674146"/>
              <a:ext cx="502920" cy="1069848"/>
            </a:xfrm>
            <a:prstGeom prst="rect">
              <a:avLst/>
            </a:prstGeom>
            <a:solidFill>
              <a:schemeClr val="accent2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20" name="Group 19"/>
          <p:cNvGrpSpPr/>
          <p:nvPr/>
        </p:nvGrpSpPr>
        <p:grpSpPr bwMode="gray">
          <a:xfrm>
            <a:off x="0" y="4575048"/>
            <a:ext cx="12192000" cy="120460"/>
            <a:chOff x="0" y="1810512"/>
            <a:chExt cx="9144000" cy="120460"/>
          </a:xfrm>
        </p:grpSpPr>
        <p:cxnSp>
          <p:nvCxnSpPr>
            <p:cNvPr id="16" name="Straight Connector 15"/>
            <p:cNvCxnSpPr/>
            <p:nvPr userDrawn="1"/>
          </p:nvCxnSpPr>
          <p:spPr bwMode="gray">
            <a:xfrm>
              <a:off x="0" y="1810512"/>
              <a:ext cx="9144000" cy="1588"/>
            </a:xfrm>
            <a:prstGeom prst="line">
              <a:avLst/>
            </a:prstGeom>
            <a:ln w="9525">
              <a:solidFill>
                <a:schemeClr val="bg2">
                  <a:lumMod val="75000"/>
                </a:schemeClr>
              </a:solidFill>
            </a:ln>
            <a:effectLst>
              <a:outerShdw dist="254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 bwMode="gray">
            <a:xfrm>
              <a:off x="0" y="1865376"/>
              <a:ext cx="9144000" cy="1588"/>
            </a:xfrm>
            <a:prstGeom prst="line">
              <a:avLst/>
            </a:prstGeom>
            <a:ln w="9525">
              <a:solidFill>
                <a:schemeClr val="bg2">
                  <a:lumMod val="75000"/>
                </a:schemeClr>
              </a:solidFill>
            </a:ln>
            <a:effectLst>
              <a:outerShdw dist="254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 bwMode="gray">
            <a:xfrm>
              <a:off x="0" y="1929384"/>
              <a:ext cx="9144000" cy="1588"/>
            </a:xfrm>
            <a:prstGeom prst="line">
              <a:avLst/>
            </a:prstGeom>
            <a:ln w="9525">
              <a:solidFill>
                <a:schemeClr val="bg2">
                  <a:lumMod val="75000"/>
                </a:schemeClr>
              </a:solidFill>
            </a:ln>
            <a:effectLst>
              <a:outerShdw dist="254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77"/>
          <p:cNvGrpSpPr>
            <a:grpSpLocks/>
          </p:cNvGrpSpPr>
          <p:nvPr/>
        </p:nvGrpSpPr>
        <p:grpSpPr bwMode="gray">
          <a:xfrm rot="5400000">
            <a:off x="605028" y="4872228"/>
            <a:ext cx="1069848" cy="1328928"/>
            <a:chOff x="42" y="4085"/>
            <a:chExt cx="224" cy="224"/>
          </a:xfrm>
          <a:solidFill>
            <a:schemeClr val="bg2">
              <a:alpha val="70000"/>
            </a:schemeClr>
          </a:solidFill>
        </p:grpSpPr>
        <p:sp>
          <p:nvSpPr>
            <p:cNvPr id="22" name="Freeform 278"/>
            <p:cNvSpPr>
              <a:spLocks/>
            </p:cNvSpPr>
            <p:nvPr userDrawn="1"/>
          </p:nvSpPr>
          <p:spPr bwMode="gray">
            <a:xfrm>
              <a:off x="89" y="4127"/>
              <a:ext cx="136" cy="142"/>
            </a:xfrm>
            <a:custGeom>
              <a:avLst/>
              <a:gdLst/>
              <a:ahLst/>
              <a:cxnLst>
                <a:cxn ang="0">
                  <a:pos x="226" y="24"/>
                </a:cxn>
                <a:cxn ang="0">
                  <a:pos x="7" y="311"/>
                </a:cxn>
                <a:cxn ang="0">
                  <a:pos x="30" y="389"/>
                </a:cxn>
                <a:cxn ang="0">
                  <a:pos x="124" y="402"/>
                </a:cxn>
                <a:cxn ang="0">
                  <a:pos x="193" y="317"/>
                </a:cxn>
                <a:cxn ang="0">
                  <a:pos x="193" y="524"/>
                </a:cxn>
                <a:cxn ang="0">
                  <a:pos x="276" y="585"/>
                </a:cxn>
                <a:cxn ang="0">
                  <a:pos x="363" y="522"/>
                </a:cxn>
                <a:cxn ang="0">
                  <a:pos x="363" y="305"/>
                </a:cxn>
                <a:cxn ang="0">
                  <a:pos x="447" y="405"/>
                </a:cxn>
                <a:cxn ang="0">
                  <a:pos x="534" y="398"/>
                </a:cxn>
                <a:cxn ang="0">
                  <a:pos x="562" y="320"/>
                </a:cxn>
                <a:cxn ang="0">
                  <a:pos x="331" y="17"/>
                </a:cxn>
                <a:cxn ang="0">
                  <a:pos x="280" y="2"/>
                </a:cxn>
                <a:cxn ang="0">
                  <a:pos x="226" y="24"/>
                </a:cxn>
              </a:cxnLst>
              <a:rect l="0" t="0" r="r" b="b"/>
              <a:pathLst>
                <a:path w="562" h="587">
                  <a:moveTo>
                    <a:pt x="226" y="24"/>
                  </a:moveTo>
                  <a:cubicBezTo>
                    <a:pt x="181" y="76"/>
                    <a:pt x="40" y="250"/>
                    <a:pt x="7" y="311"/>
                  </a:cubicBezTo>
                  <a:cubicBezTo>
                    <a:pt x="0" y="350"/>
                    <a:pt x="11" y="361"/>
                    <a:pt x="30" y="389"/>
                  </a:cubicBezTo>
                  <a:cubicBezTo>
                    <a:pt x="49" y="417"/>
                    <a:pt x="87" y="422"/>
                    <a:pt x="124" y="402"/>
                  </a:cubicBezTo>
                  <a:lnTo>
                    <a:pt x="193" y="317"/>
                  </a:lnTo>
                  <a:lnTo>
                    <a:pt x="193" y="524"/>
                  </a:lnTo>
                  <a:cubicBezTo>
                    <a:pt x="207" y="569"/>
                    <a:pt x="248" y="585"/>
                    <a:pt x="276" y="585"/>
                  </a:cubicBezTo>
                  <a:cubicBezTo>
                    <a:pt x="315" y="587"/>
                    <a:pt x="350" y="568"/>
                    <a:pt x="363" y="522"/>
                  </a:cubicBezTo>
                  <a:lnTo>
                    <a:pt x="363" y="305"/>
                  </a:lnTo>
                  <a:lnTo>
                    <a:pt x="447" y="405"/>
                  </a:lnTo>
                  <a:cubicBezTo>
                    <a:pt x="475" y="420"/>
                    <a:pt x="515" y="412"/>
                    <a:pt x="534" y="398"/>
                  </a:cubicBezTo>
                  <a:cubicBezTo>
                    <a:pt x="553" y="384"/>
                    <a:pt x="562" y="357"/>
                    <a:pt x="562" y="320"/>
                  </a:cubicBezTo>
                  <a:cubicBezTo>
                    <a:pt x="446" y="168"/>
                    <a:pt x="331" y="17"/>
                    <a:pt x="331" y="17"/>
                  </a:cubicBezTo>
                  <a:cubicBezTo>
                    <a:pt x="303" y="0"/>
                    <a:pt x="296" y="2"/>
                    <a:pt x="280" y="2"/>
                  </a:cubicBezTo>
                  <a:cubicBezTo>
                    <a:pt x="264" y="2"/>
                    <a:pt x="247" y="6"/>
                    <a:pt x="226" y="24"/>
                  </a:cubicBezTo>
                  <a:close/>
                </a:path>
              </a:pathLst>
            </a:custGeom>
            <a:grpFill/>
            <a:ln w="9525" cap="flat" cmpd="sng">
              <a:noFill/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23" name="AutoShape 279"/>
            <p:cNvSpPr>
              <a:spLocks noChangeArrowheads="1"/>
            </p:cNvSpPr>
            <p:nvPr userDrawn="1"/>
          </p:nvSpPr>
          <p:spPr bwMode="gray">
            <a:xfrm>
              <a:off x="42" y="4085"/>
              <a:ext cx="224" cy="224"/>
            </a:xfrm>
            <a:custGeom>
              <a:avLst/>
              <a:gdLst>
                <a:gd name="G0" fmla="+- 2121 0 0"/>
                <a:gd name="G1" fmla="+- 21600 0 2121"/>
                <a:gd name="G2" fmla="+- 21600 0 2121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2121" y="10800"/>
                  </a:moveTo>
                  <a:cubicBezTo>
                    <a:pt x="2121" y="15593"/>
                    <a:pt x="6007" y="19479"/>
                    <a:pt x="10800" y="19479"/>
                  </a:cubicBezTo>
                  <a:cubicBezTo>
                    <a:pt x="15593" y="19479"/>
                    <a:pt x="19479" y="15593"/>
                    <a:pt x="19479" y="10800"/>
                  </a:cubicBezTo>
                  <a:cubicBezTo>
                    <a:pt x="19479" y="6007"/>
                    <a:pt x="15593" y="2121"/>
                    <a:pt x="10800" y="2121"/>
                  </a:cubicBezTo>
                  <a:cubicBezTo>
                    <a:pt x="6007" y="2121"/>
                    <a:pt x="2121" y="6007"/>
                    <a:pt x="2121" y="10800"/>
                  </a:cubicBezTo>
                  <a:close/>
                </a:path>
              </a:pathLst>
            </a:custGeom>
            <a:grpFill/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sz="180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488" y="4855465"/>
            <a:ext cx="9314688" cy="1362075"/>
          </a:xfrm>
        </p:spPr>
        <p:txBody>
          <a:bodyPr anchor="ctr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376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0560" y="1600199"/>
            <a:ext cx="5145024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98464" y="1600199"/>
            <a:ext cx="5145024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07A1D-E5C8-46BD-90DE-CD6F329B8DEC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11472672" y="0"/>
            <a:ext cx="719328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Rectangle 8"/>
          <p:cNvSpPr/>
          <p:nvPr/>
        </p:nvSpPr>
        <p:spPr bwMode="gray">
          <a:xfrm>
            <a:off x="11460480" y="0"/>
            <a:ext cx="524256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2" name="Group 9"/>
          <p:cNvGrpSpPr/>
          <p:nvPr/>
        </p:nvGrpSpPr>
        <p:grpSpPr bwMode="gray">
          <a:xfrm>
            <a:off x="10692384" y="246889"/>
            <a:ext cx="1426464" cy="490035"/>
            <a:chOff x="8019288" y="246888"/>
            <a:chExt cx="1069848" cy="490035"/>
          </a:xfrm>
        </p:grpSpPr>
        <p:sp>
          <p:nvSpPr>
            <p:cNvPr id="11" name="Freeform 10"/>
            <p:cNvSpPr/>
            <p:nvPr userDrawn="1"/>
          </p:nvSpPr>
          <p:spPr bwMode="gray">
            <a:xfrm rot="4680000">
              <a:off x="8513063" y="174567"/>
              <a:ext cx="137160" cy="987552"/>
            </a:xfrm>
            <a:custGeom>
              <a:avLst/>
              <a:gdLst>
                <a:gd name="connsiteX0" fmla="*/ 0 w 210312"/>
                <a:gd name="connsiteY0" fmla="*/ 0 h 4233101"/>
                <a:gd name="connsiteX1" fmla="*/ 210312 w 210312"/>
                <a:gd name="connsiteY1" fmla="*/ 0 h 4233101"/>
                <a:gd name="connsiteX2" fmla="*/ 210312 w 210312"/>
                <a:gd name="connsiteY2" fmla="*/ 4233101 h 4233101"/>
                <a:gd name="connsiteX3" fmla="*/ 0 w 210312"/>
                <a:gd name="connsiteY3" fmla="*/ 4233101 h 4233101"/>
                <a:gd name="connsiteX4" fmla="*/ 0 w 210312"/>
                <a:gd name="connsiteY4" fmla="*/ 0 h 4233101"/>
                <a:gd name="connsiteX0" fmla="*/ 0 w 210312"/>
                <a:gd name="connsiteY0" fmla="*/ 0 h 4233101"/>
                <a:gd name="connsiteX1" fmla="*/ 210312 w 210312"/>
                <a:gd name="connsiteY1" fmla="*/ 0 h 4233101"/>
                <a:gd name="connsiteX2" fmla="*/ 0 w 210312"/>
                <a:gd name="connsiteY2" fmla="*/ 4233101 h 4233101"/>
                <a:gd name="connsiteX3" fmla="*/ 0 w 210312"/>
                <a:gd name="connsiteY3" fmla="*/ 0 h 4233101"/>
                <a:gd name="connsiteX0" fmla="*/ 0 w 91050"/>
                <a:gd name="connsiteY0" fmla="*/ 27578 h 4260679"/>
                <a:gd name="connsiteX1" fmla="*/ 91050 w 91050"/>
                <a:gd name="connsiteY1" fmla="*/ 0 h 4260679"/>
                <a:gd name="connsiteX2" fmla="*/ 0 w 91050"/>
                <a:gd name="connsiteY2" fmla="*/ 4260679 h 4260679"/>
                <a:gd name="connsiteX3" fmla="*/ 0 w 91050"/>
                <a:gd name="connsiteY3" fmla="*/ 27578 h 4260679"/>
                <a:gd name="connsiteX0" fmla="*/ 0 w 91050"/>
                <a:gd name="connsiteY0" fmla="*/ 27578 h 4260679"/>
                <a:gd name="connsiteX1" fmla="*/ 91050 w 91050"/>
                <a:gd name="connsiteY1" fmla="*/ 0 h 4260679"/>
                <a:gd name="connsiteX2" fmla="*/ 0 w 91050"/>
                <a:gd name="connsiteY2" fmla="*/ 4260679 h 4260679"/>
                <a:gd name="connsiteX3" fmla="*/ 0 w 91050"/>
                <a:gd name="connsiteY3" fmla="*/ 27578 h 4260679"/>
                <a:gd name="connsiteX0" fmla="*/ 6703 w 97753"/>
                <a:gd name="connsiteY0" fmla="*/ 27578 h 4260679"/>
                <a:gd name="connsiteX1" fmla="*/ 97753 w 97753"/>
                <a:gd name="connsiteY1" fmla="*/ 0 h 4260679"/>
                <a:gd name="connsiteX2" fmla="*/ 6703 w 97753"/>
                <a:gd name="connsiteY2" fmla="*/ 4260679 h 4260679"/>
                <a:gd name="connsiteX3" fmla="*/ 6703 w 97753"/>
                <a:gd name="connsiteY3" fmla="*/ 27578 h 4260679"/>
                <a:gd name="connsiteX0" fmla="*/ 6703 w 97753"/>
                <a:gd name="connsiteY0" fmla="*/ 27578 h 4260679"/>
                <a:gd name="connsiteX1" fmla="*/ 97753 w 97753"/>
                <a:gd name="connsiteY1" fmla="*/ 0 h 4260679"/>
                <a:gd name="connsiteX2" fmla="*/ 6703 w 97753"/>
                <a:gd name="connsiteY2" fmla="*/ 4260679 h 4260679"/>
                <a:gd name="connsiteX3" fmla="*/ 6703 w 97753"/>
                <a:gd name="connsiteY3" fmla="*/ 27578 h 4260679"/>
                <a:gd name="connsiteX0" fmla="*/ 6703 w 97753"/>
                <a:gd name="connsiteY0" fmla="*/ 27578 h 4260679"/>
                <a:gd name="connsiteX1" fmla="*/ 97753 w 97753"/>
                <a:gd name="connsiteY1" fmla="*/ 0 h 4260679"/>
                <a:gd name="connsiteX2" fmla="*/ 6703 w 97753"/>
                <a:gd name="connsiteY2" fmla="*/ 4260679 h 4260679"/>
                <a:gd name="connsiteX3" fmla="*/ 6703 w 97753"/>
                <a:gd name="connsiteY3" fmla="*/ 27578 h 4260679"/>
                <a:gd name="connsiteX0" fmla="*/ 25745 w 97753"/>
                <a:gd name="connsiteY0" fmla="*/ 1 h 4233102"/>
                <a:gd name="connsiteX1" fmla="*/ 97753 w 97753"/>
                <a:gd name="connsiteY1" fmla="*/ 61420 h 4233102"/>
                <a:gd name="connsiteX2" fmla="*/ 25745 w 97753"/>
                <a:gd name="connsiteY2" fmla="*/ 4233102 h 4233102"/>
                <a:gd name="connsiteX3" fmla="*/ 25745 w 97753"/>
                <a:gd name="connsiteY3" fmla="*/ 1 h 4233102"/>
                <a:gd name="connsiteX0" fmla="*/ 24478 w 97753"/>
                <a:gd name="connsiteY0" fmla="*/ 8201 h 4241302"/>
                <a:gd name="connsiteX1" fmla="*/ 97753 w 97753"/>
                <a:gd name="connsiteY1" fmla="*/ 0 h 4241302"/>
                <a:gd name="connsiteX2" fmla="*/ 24478 w 97753"/>
                <a:gd name="connsiteY2" fmla="*/ 4241302 h 4241302"/>
                <a:gd name="connsiteX3" fmla="*/ 24478 w 97753"/>
                <a:gd name="connsiteY3" fmla="*/ 8201 h 4241302"/>
                <a:gd name="connsiteX0" fmla="*/ 24478 w 97753"/>
                <a:gd name="connsiteY0" fmla="*/ 8201 h 4241302"/>
                <a:gd name="connsiteX1" fmla="*/ 97753 w 97753"/>
                <a:gd name="connsiteY1" fmla="*/ 0 h 4241302"/>
                <a:gd name="connsiteX2" fmla="*/ 24478 w 97753"/>
                <a:gd name="connsiteY2" fmla="*/ 4241302 h 4241302"/>
                <a:gd name="connsiteX3" fmla="*/ 24478 w 97753"/>
                <a:gd name="connsiteY3" fmla="*/ 8201 h 4241302"/>
                <a:gd name="connsiteX0" fmla="*/ 14176 w 87451"/>
                <a:gd name="connsiteY0" fmla="*/ 8201 h 4241302"/>
                <a:gd name="connsiteX1" fmla="*/ 87451 w 87451"/>
                <a:gd name="connsiteY1" fmla="*/ 0 h 4241302"/>
                <a:gd name="connsiteX2" fmla="*/ 14176 w 87451"/>
                <a:gd name="connsiteY2" fmla="*/ 4241302 h 4241302"/>
                <a:gd name="connsiteX3" fmla="*/ 14176 w 87451"/>
                <a:gd name="connsiteY3" fmla="*/ 8201 h 4241302"/>
                <a:gd name="connsiteX0" fmla="*/ 14176 w 87451"/>
                <a:gd name="connsiteY0" fmla="*/ 8201 h 4001504"/>
                <a:gd name="connsiteX1" fmla="*/ 87451 w 87451"/>
                <a:gd name="connsiteY1" fmla="*/ 0 h 4001504"/>
                <a:gd name="connsiteX2" fmla="*/ 18941 w 87451"/>
                <a:gd name="connsiteY2" fmla="*/ 4001504 h 4001504"/>
                <a:gd name="connsiteX3" fmla="*/ 14176 w 87451"/>
                <a:gd name="connsiteY3" fmla="*/ 8201 h 4001504"/>
                <a:gd name="connsiteX0" fmla="*/ 14176 w 87451"/>
                <a:gd name="connsiteY0" fmla="*/ 8201 h 3875955"/>
                <a:gd name="connsiteX1" fmla="*/ 87451 w 87451"/>
                <a:gd name="connsiteY1" fmla="*/ 0 h 3875955"/>
                <a:gd name="connsiteX2" fmla="*/ 7278 w 87451"/>
                <a:gd name="connsiteY2" fmla="*/ 3875955 h 3875955"/>
                <a:gd name="connsiteX3" fmla="*/ 14176 w 87451"/>
                <a:gd name="connsiteY3" fmla="*/ 8201 h 3875955"/>
                <a:gd name="connsiteX0" fmla="*/ 14176 w 87451"/>
                <a:gd name="connsiteY0" fmla="*/ 8201 h 3961135"/>
                <a:gd name="connsiteX1" fmla="*/ 87451 w 87451"/>
                <a:gd name="connsiteY1" fmla="*/ 0 h 3961135"/>
                <a:gd name="connsiteX2" fmla="*/ 16239 w 87451"/>
                <a:gd name="connsiteY2" fmla="*/ 3961135 h 3961135"/>
                <a:gd name="connsiteX3" fmla="*/ 14176 w 87451"/>
                <a:gd name="connsiteY3" fmla="*/ 8201 h 39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51" h="3961135">
                  <a:moveTo>
                    <a:pt x="14176" y="8201"/>
                  </a:moveTo>
                  <a:lnTo>
                    <a:pt x="87451" y="0"/>
                  </a:lnTo>
                  <a:cubicBezTo>
                    <a:pt x="0" y="2301293"/>
                    <a:pt x="31791" y="2848354"/>
                    <a:pt x="16239" y="3961135"/>
                  </a:cubicBezTo>
                  <a:cubicBezTo>
                    <a:pt x="14651" y="2630034"/>
                    <a:pt x="15764" y="1339302"/>
                    <a:pt x="14176" y="820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50000"/>
                    <a:alpha val="56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2" name="Rectangle 11"/>
            <p:cNvSpPr/>
            <p:nvPr userDrawn="1"/>
          </p:nvSpPr>
          <p:spPr bwMode="gray">
            <a:xfrm rot="4680000">
              <a:off x="8750808" y="210312"/>
              <a:ext cx="301752" cy="374904"/>
            </a:xfrm>
            <a:prstGeom prst="rect">
              <a:avLst/>
            </a:prstGeom>
            <a:solidFill>
              <a:schemeClr val="accent2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3" name="Rectangle 12"/>
            <p:cNvSpPr/>
            <p:nvPr userDrawn="1"/>
          </p:nvSpPr>
          <p:spPr bwMode="gray">
            <a:xfrm rot="4680000">
              <a:off x="8220456" y="155448"/>
              <a:ext cx="301752" cy="704088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cxnSp>
        <p:nvCxnSpPr>
          <p:cNvPr id="14" name="Straight Connector 13"/>
          <p:cNvCxnSpPr/>
          <p:nvPr/>
        </p:nvCxnSpPr>
        <p:spPr bwMode="gray">
          <a:xfrm>
            <a:off x="0" y="1316736"/>
            <a:ext cx="11436096" cy="1588"/>
          </a:xfrm>
          <a:prstGeom prst="line">
            <a:avLst/>
          </a:prstGeom>
          <a:ln w="9525">
            <a:solidFill>
              <a:schemeClr val="bg2">
                <a:lumMod val="75000"/>
              </a:schemeClr>
            </a:solidFill>
          </a:ln>
          <a:effectLst>
            <a:outerShdw dist="25400" dir="5400000" algn="ctr" rotWithShape="0">
              <a:srgbClr val="000000">
                <a:alpha val="22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FA7C0-6273-4C82-A621-4357D7A2B85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11430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088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0" y="0"/>
            <a:ext cx="12192000" cy="1143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024" y="1535113"/>
            <a:ext cx="5242560" cy="639762"/>
          </a:xfrm>
          <a:solidFill>
            <a:srgbClr val="77933C">
              <a:alpha val="20000"/>
            </a:srgb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3024" y="2267712"/>
            <a:ext cx="524256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6416" y="1535113"/>
            <a:ext cx="5242560" cy="639762"/>
          </a:xfrm>
          <a:solidFill>
            <a:srgbClr val="E46C0A">
              <a:alpha val="20000"/>
            </a:srgb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6416" y="2267712"/>
            <a:ext cx="524256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07A1D-E5C8-46BD-90DE-CD6F329B8DEC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FA7C0-6273-4C82-A621-4357D7A2B853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2" name="Group 10"/>
          <p:cNvGrpSpPr/>
          <p:nvPr/>
        </p:nvGrpSpPr>
        <p:grpSpPr bwMode="gray">
          <a:xfrm>
            <a:off x="0" y="1143000"/>
            <a:ext cx="12192000" cy="120460"/>
            <a:chOff x="0" y="1810512"/>
            <a:chExt cx="9144000" cy="120460"/>
          </a:xfrm>
        </p:grpSpPr>
        <p:cxnSp>
          <p:nvCxnSpPr>
            <p:cNvPr id="12" name="Straight Connector 11"/>
            <p:cNvCxnSpPr/>
            <p:nvPr userDrawn="1"/>
          </p:nvCxnSpPr>
          <p:spPr bwMode="gray">
            <a:xfrm>
              <a:off x="0" y="1810512"/>
              <a:ext cx="9144000" cy="1588"/>
            </a:xfrm>
            <a:prstGeom prst="line">
              <a:avLst/>
            </a:prstGeom>
            <a:ln w="9525">
              <a:solidFill>
                <a:schemeClr val="bg2">
                  <a:lumMod val="75000"/>
                </a:schemeClr>
              </a:solidFill>
            </a:ln>
            <a:effectLst>
              <a:outerShdw dist="254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 bwMode="gray">
            <a:xfrm>
              <a:off x="0" y="1865376"/>
              <a:ext cx="9144000" cy="1588"/>
            </a:xfrm>
            <a:prstGeom prst="line">
              <a:avLst/>
            </a:prstGeom>
            <a:ln w="9525">
              <a:solidFill>
                <a:schemeClr val="bg2">
                  <a:lumMod val="75000"/>
                </a:schemeClr>
              </a:solidFill>
            </a:ln>
            <a:effectLst>
              <a:outerShdw dist="254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 bwMode="gray">
            <a:xfrm>
              <a:off x="0" y="1929384"/>
              <a:ext cx="9144000" cy="1588"/>
            </a:xfrm>
            <a:prstGeom prst="line">
              <a:avLst/>
            </a:prstGeom>
            <a:ln w="9525">
              <a:solidFill>
                <a:schemeClr val="bg2">
                  <a:lumMod val="75000"/>
                </a:schemeClr>
              </a:solidFill>
            </a:ln>
            <a:effectLst>
              <a:outerShdw dist="25400" dir="5400000" algn="ctr" rotWithShape="0">
                <a:srgbClr val="000000">
                  <a:alpha val="22000"/>
                </a:srgb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277"/>
          <p:cNvGrpSpPr>
            <a:grpSpLocks/>
          </p:cNvGrpSpPr>
          <p:nvPr/>
        </p:nvGrpSpPr>
        <p:grpSpPr bwMode="gray">
          <a:xfrm rot="5400000">
            <a:off x="484632" y="39624"/>
            <a:ext cx="932688" cy="1146048"/>
            <a:chOff x="42" y="4085"/>
            <a:chExt cx="224" cy="224"/>
          </a:xfrm>
          <a:solidFill>
            <a:schemeClr val="bg2">
              <a:alpha val="70000"/>
            </a:schemeClr>
          </a:solidFill>
        </p:grpSpPr>
        <p:sp>
          <p:nvSpPr>
            <p:cNvPr id="16" name="Freeform 278"/>
            <p:cNvSpPr>
              <a:spLocks/>
            </p:cNvSpPr>
            <p:nvPr userDrawn="1"/>
          </p:nvSpPr>
          <p:spPr bwMode="gray">
            <a:xfrm>
              <a:off x="89" y="4127"/>
              <a:ext cx="136" cy="142"/>
            </a:xfrm>
            <a:custGeom>
              <a:avLst/>
              <a:gdLst/>
              <a:ahLst/>
              <a:cxnLst>
                <a:cxn ang="0">
                  <a:pos x="226" y="24"/>
                </a:cxn>
                <a:cxn ang="0">
                  <a:pos x="7" y="311"/>
                </a:cxn>
                <a:cxn ang="0">
                  <a:pos x="30" y="389"/>
                </a:cxn>
                <a:cxn ang="0">
                  <a:pos x="124" y="402"/>
                </a:cxn>
                <a:cxn ang="0">
                  <a:pos x="193" y="317"/>
                </a:cxn>
                <a:cxn ang="0">
                  <a:pos x="193" y="524"/>
                </a:cxn>
                <a:cxn ang="0">
                  <a:pos x="276" y="585"/>
                </a:cxn>
                <a:cxn ang="0">
                  <a:pos x="363" y="522"/>
                </a:cxn>
                <a:cxn ang="0">
                  <a:pos x="363" y="305"/>
                </a:cxn>
                <a:cxn ang="0">
                  <a:pos x="447" y="405"/>
                </a:cxn>
                <a:cxn ang="0">
                  <a:pos x="534" y="398"/>
                </a:cxn>
                <a:cxn ang="0">
                  <a:pos x="562" y="320"/>
                </a:cxn>
                <a:cxn ang="0">
                  <a:pos x="331" y="17"/>
                </a:cxn>
                <a:cxn ang="0">
                  <a:pos x="280" y="2"/>
                </a:cxn>
                <a:cxn ang="0">
                  <a:pos x="226" y="24"/>
                </a:cxn>
              </a:cxnLst>
              <a:rect l="0" t="0" r="r" b="b"/>
              <a:pathLst>
                <a:path w="562" h="587">
                  <a:moveTo>
                    <a:pt x="226" y="24"/>
                  </a:moveTo>
                  <a:cubicBezTo>
                    <a:pt x="181" y="76"/>
                    <a:pt x="40" y="250"/>
                    <a:pt x="7" y="311"/>
                  </a:cubicBezTo>
                  <a:cubicBezTo>
                    <a:pt x="0" y="350"/>
                    <a:pt x="11" y="361"/>
                    <a:pt x="30" y="389"/>
                  </a:cubicBezTo>
                  <a:cubicBezTo>
                    <a:pt x="49" y="417"/>
                    <a:pt x="87" y="422"/>
                    <a:pt x="124" y="402"/>
                  </a:cubicBezTo>
                  <a:lnTo>
                    <a:pt x="193" y="317"/>
                  </a:lnTo>
                  <a:lnTo>
                    <a:pt x="193" y="524"/>
                  </a:lnTo>
                  <a:cubicBezTo>
                    <a:pt x="207" y="569"/>
                    <a:pt x="248" y="585"/>
                    <a:pt x="276" y="585"/>
                  </a:cubicBezTo>
                  <a:cubicBezTo>
                    <a:pt x="315" y="587"/>
                    <a:pt x="350" y="568"/>
                    <a:pt x="363" y="522"/>
                  </a:cubicBezTo>
                  <a:lnTo>
                    <a:pt x="363" y="305"/>
                  </a:lnTo>
                  <a:lnTo>
                    <a:pt x="447" y="405"/>
                  </a:lnTo>
                  <a:cubicBezTo>
                    <a:pt x="475" y="420"/>
                    <a:pt x="515" y="412"/>
                    <a:pt x="534" y="398"/>
                  </a:cubicBezTo>
                  <a:cubicBezTo>
                    <a:pt x="553" y="384"/>
                    <a:pt x="562" y="357"/>
                    <a:pt x="562" y="320"/>
                  </a:cubicBezTo>
                  <a:cubicBezTo>
                    <a:pt x="446" y="168"/>
                    <a:pt x="331" y="17"/>
                    <a:pt x="331" y="17"/>
                  </a:cubicBezTo>
                  <a:cubicBezTo>
                    <a:pt x="303" y="0"/>
                    <a:pt x="296" y="2"/>
                    <a:pt x="280" y="2"/>
                  </a:cubicBezTo>
                  <a:cubicBezTo>
                    <a:pt x="264" y="2"/>
                    <a:pt x="247" y="6"/>
                    <a:pt x="226" y="24"/>
                  </a:cubicBezTo>
                  <a:close/>
                </a:path>
              </a:pathLst>
            </a:custGeom>
            <a:grpFill/>
            <a:ln w="9525" cap="flat" cmpd="sng">
              <a:noFill/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800"/>
            </a:p>
          </p:txBody>
        </p:sp>
        <p:sp>
          <p:nvSpPr>
            <p:cNvPr id="17" name="AutoShape 279"/>
            <p:cNvSpPr>
              <a:spLocks noChangeArrowheads="1"/>
            </p:cNvSpPr>
            <p:nvPr userDrawn="1"/>
          </p:nvSpPr>
          <p:spPr bwMode="gray">
            <a:xfrm>
              <a:off x="42" y="4085"/>
              <a:ext cx="224" cy="224"/>
            </a:xfrm>
            <a:custGeom>
              <a:avLst/>
              <a:gdLst>
                <a:gd name="G0" fmla="+- 2121 0 0"/>
                <a:gd name="G1" fmla="+- 21600 0 2121"/>
                <a:gd name="G2" fmla="+- 21600 0 2121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2121" y="10800"/>
                  </a:moveTo>
                  <a:cubicBezTo>
                    <a:pt x="2121" y="15593"/>
                    <a:pt x="6007" y="19479"/>
                    <a:pt x="10800" y="19479"/>
                  </a:cubicBezTo>
                  <a:cubicBezTo>
                    <a:pt x="15593" y="19479"/>
                    <a:pt x="19479" y="15593"/>
                    <a:pt x="19479" y="10800"/>
                  </a:cubicBezTo>
                  <a:cubicBezTo>
                    <a:pt x="19479" y="6007"/>
                    <a:pt x="15593" y="2121"/>
                    <a:pt x="10800" y="2121"/>
                  </a:cubicBezTo>
                  <a:cubicBezTo>
                    <a:pt x="6007" y="2121"/>
                    <a:pt x="2121" y="6007"/>
                    <a:pt x="2121" y="10800"/>
                  </a:cubicBezTo>
                  <a:close/>
                </a:path>
              </a:pathLst>
            </a:custGeom>
            <a:grpFill/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sz="1800"/>
            </a:p>
          </p:txBody>
        </p:sp>
      </p:grpSp>
      <p:sp>
        <p:nvSpPr>
          <p:cNvPr id="18" name="Title 17"/>
          <p:cNvSpPr>
            <a:spLocks noGrp="1"/>
          </p:cNvSpPr>
          <p:nvPr>
            <p:ph type="title"/>
          </p:nvPr>
        </p:nvSpPr>
        <p:spPr>
          <a:xfrm>
            <a:off x="1426464" y="146304"/>
            <a:ext cx="9241536" cy="996696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80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07A1D-E5C8-46BD-90DE-CD6F329B8DEC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FA7C0-6273-4C82-A621-4357D7A2B8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8505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07A1D-E5C8-46BD-90DE-CD6F329B8DEC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FA7C0-6273-4C82-A621-4357D7A2B8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5881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52" y="356616"/>
            <a:ext cx="10863072" cy="71323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35424" y="1216152"/>
            <a:ext cx="6705600" cy="507492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7953" y="1216152"/>
            <a:ext cx="4011084" cy="507492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07A1D-E5C8-46BD-90DE-CD6F329B8DEC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FA7C0-6273-4C82-A621-4357D7A2B85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11472672" y="0"/>
            <a:ext cx="719328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Rectangle 8"/>
          <p:cNvSpPr/>
          <p:nvPr/>
        </p:nvSpPr>
        <p:spPr bwMode="gray">
          <a:xfrm>
            <a:off x="11460480" y="0"/>
            <a:ext cx="524256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10" name="Group 9"/>
          <p:cNvGrpSpPr/>
          <p:nvPr/>
        </p:nvGrpSpPr>
        <p:grpSpPr bwMode="gray">
          <a:xfrm>
            <a:off x="10692384" y="246889"/>
            <a:ext cx="1426464" cy="490035"/>
            <a:chOff x="8019288" y="246888"/>
            <a:chExt cx="1069848" cy="490035"/>
          </a:xfrm>
        </p:grpSpPr>
        <p:sp>
          <p:nvSpPr>
            <p:cNvPr id="11" name="Freeform 10"/>
            <p:cNvSpPr/>
            <p:nvPr userDrawn="1"/>
          </p:nvSpPr>
          <p:spPr bwMode="gray">
            <a:xfrm rot="4680000">
              <a:off x="8513063" y="174567"/>
              <a:ext cx="137160" cy="987552"/>
            </a:xfrm>
            <a:custGeom>
              <a:avLst/>
              <a:gdLst>
                <a:gd name="connsiteX0" fmla="*/ 0 w 210312"/>
                <a:gd name="connsiteY0" fmla="*/ 0 h 4233101"/>
                <a:gd name="connsiteX1" fmla="*/ 210312 w 210312"/>
                <a:gd name="connsiteY1" fmla="*/ 0 h 4233101"/>
                <a:gd name="connsiteX2" fmla="*/ 210312 w 210312"/>
                <a:gd name="connsiteY2" fmla="*/ 4233101 h 4233101"/>
                <a:gd name="connsiteX3" fmla="*/ 0 w 210312"/>
                <a:gd name="connsiteY3" fmla="*/ 4233101 h 4233101"/>
                <a:gd name="connsiteX4" fmla="*/ 0 w 210312"/>
                <a:gd name="connsiteY4" fmla="*/ 0 h 4233101"/>
                <a:gd name="connsiteX0" fmla="*/ 0 w 210312"/>
                <a:gd name="connsiteY0" fmla="*/ 0 h 4233101"/>
                <a:gd name="connsiteX1" fmla="*/ 210312 w 210312"/>
                <a:gd name="connsiteY1" fmla="*/ 0 h 4233101"/>
                <a:gd name="connsiteX2" fmla="*/ 0 w 210312"/>
                <a:gd name="connsiteY2" fmla="*/ 4233101 h 4233101"/>
                <a:gd name="connsiteX3" fmla="*/ 0 w 210312"/>
                <a:gd name="connsiteY3" fmla="*/ 0 h 4233101"/>
                <a:gd name="connsiteX0" fmla="*/ 0 w 91050"/>
                <a:gd name="connsiteY0" fmla="*/ 27578 h 4260679"/>
                <a:gd name="connsiteX1" fmla="*/ 91050 w 91050"/>
                <a:gd name="connsiteY1" fmla="*/ 0 h 4260679"/>
                <a:gd name="connsiteX2" fmla="*/ 0 w 91050"/>
                <a:gd name="connsiteY2" fmla="*/ 4260679 h 4260679"/>
                <a:gd name="connsiteX3" fmla="*/ 0 w 91050"/>
                <a:gd name="connsiteY3" fmla="*/ 27578 h 4260679"/>
                <a:gd name="connsiteX0" fmla="*/ 0 w 91050"/>
                <a:gd name="connsiteY0" fmla="*/ 27578 h 4260679"/>
                <a:gd name="connsiteX1" fmla="*/ 91050 w 91050"/>
                <a:gd name="connsiteY1" fmla="*/ 0 h 4260679"/>
                <a:gd name="connsiteX2" fmla="*/ 0 w 91050"/>
                <a:gd name="connsiteY2" fmla="*/ 4260679 h 4260679"/>
                <a:gd name="connsiteX3" fmla="*/ 0 w 91050"/>
                <a:gd name="connsiteY3" fmla="*/ 27578 h 4260679"/>
                <a:gd name="connsiteX0" fmla="*/ 6703 w 97753"/>
                <a:gd name="connsiteY0" fmla="*/ 27578 h 4260679"/>
                <a:gd name="connsiteX1" fmla="*/ 97753 w 97753"/>
                <a:gd name="connsiteY1" fmla="*/ 0 h 4260679"/>
                <a:gd name="connsiteX2" fmla="*/ 6703 w 97753"/>
                <a:gd name="connsiteY2" fmla="*/ 4260679 h 4260679"/>
                <a:gd name="connsiteX3" fmla="*/ 6703 w 97753"/>
                <a:gd name="connsiteY3" fmla="*/ 27578 h 4260679"/>
                <a:gd name="connsiteX0" fmla="*/ 6703 w 97753"/>
                <a:gd name="connsiteY0" fmla="*/ 27578 h 4260679"/>
                <a:gd name="connsiteX1" fmla="*/ 97753 w 97753"/>
                <a:gd name="connsiteY1" fmla="*/ 0 h 4260679"/>
                <a:gd name="connsiteX2" fmla="*/ 6703 w 97753"/>
                <a:gd name="connsiteY2" fmla="*/ 4260679 h 4260679"/>
                <a:gd name="connsiteX3" fmla="*/ 6703 w 97753"/>
                <a:gd name="connsiteY3" fmla="*/ 27578 h 4260679"/>
                <a:gd name="connsiteX0" fmla="*/ 6703 w 97753"/>
                <a:gd name="connsiteY0" fmla="*/ 27578 h 4260679"/>
                <a:gd name="connsiteX1" fmla="*/ 97753 w 97753"/>
                <a:gd name="connsiteY1" fmla="*/ 0 h 4260679"/>
                <a:gd name="connsiteX2" fmla="*/ 6703 w 97753"/>
                <a:gd name="connsiteY2" fmla="*/ 4260679 h 4260679"/>
                <a:gd name="connsiteX3" fmla="*/ 6703 w 97753"/>
                <a:gd name="connsiteY3" fmla="*/ 27578 h 4260679"/>
                <a:gd name="connsiteX0" fmla="*/ 25745 w 97753"/>
                <a:gd name="connsiteY0" fmla="*/ 1 h 4233102"/>
                <a:gd name="connsiteX1" fmla="*/ 97753 w 97753"/>
                <a:gd name="connsiteY1" fmla="*/ 61420 h 4233102"/>
                <a:gd name="connsiteX2" fmla="*/ 25745 w 97753"/>
                <a:gd name="connsiteY2" fmla="*/ 4233102 h 4233102"/>
                <a:gd name="connsiteX3" fmla="*/ 25745 w 97753"/>
                <a:gd name="connsiteY3" fmla="*/ 1 h 4233102"/>
                <a:gd name="connsiteX0" fmla="*/ 24478 w 97753"/>
                <a:gd name="connsiteY0" fmla="*/ 8201 h 4241302"/>
                <a:gd name="connsiteX1" fmla="*/ 97753 w 97753"/>
                <a:gd name="connsiteY1" fmla="*/ 0 h 4241302"/>
                <a:gd name="connsiteX2" fmla="*/ 24478 w 97753"/>
                <a:gd name="connsiteY2" fmla="*/ 4241302 h 4241302"/>
                <a:gd name="connsiteX3" fmla="*/ 24478 w 97753"/>
                <a:gd name="connsiteY3" fmla="*/ 8201 h 4241302"/>
                <a:gd name="connsiteX0" fmla="*/ 24478 w 97753"/>
                <a:gd name="connsiteY0" fmla="*/ 8201 h 4241302"/>
                <a:gd name="connsiteX1" fmla="*/ 97753 w 97753"/>
                <a:gd name="connsiteY1" fmla="*/ 0 h 4241302"/>
                <a:gd name="connsiteX2" fmla="*/ 24478 w 97753"/>
                <a:gd name="connsiteY2" fmla="*/ 4241302 h 4241302"/>
                <a:gd name="connsiteX3" fmla="*/ 24478 w 97753"/>
                <a:gd name="connsiteY3" fmla="*/ 8201 h 4241302"/>
                <a:gd name="connsiteX0" fmla="*/ 14176 w 87451"/>
                <a:gd name="connsiteY0" fmla="*/ 8201 h 4241302"/>
                <a:gd name="connsiteX1" fmla="*/ 87451 w 87451"/>
                <a:gd name="connsiteY1" fmla="*/ 0 h 4241302"/>
                <a:gd name="connsiteX2" fmla="*/ 14176 w 87451"/>
                <a:gd name="connsiteY2" fmla="*/ 4241302 h 4241302"/>
                <a:gd name="connsiteX3" fmla="*/ 14176 w 87451"/>
                <a:gd name="connsiteY3" fmla="*/ 8201 h 4241302"/>
                <a:gd name="connsiteX0" fmla="*/ 14176 w 87451"/>
                <a:gd name="connsiteY0" fmla="*/ 8201 h 4001504"/>
                <a:gd name="connsiteX1" fmla="*/ 87451 w 87451"/>
                <a:gd name="connsiteY1" fmla="*/ 0 h 4001504"/>
                <a:gd name="connsiteX2" fmla="*/ 18941 w 87451"/>
                <a:gd name="connsiteY2" fmla="*/ 4001504 h 4001504"/>
                <a:gd name="connsiteX3" fmla="*/ 14176 w 87451"/>
                <a:gd name="connsiteY3" fmla="*/ 8201 h 4001504"/>
                <a:gd name="connsiteX0" fmla="*/ 14176 w 87451"/>
                <a:gd name="connsiteY0" fmla="*/ 8201 h 3875955"/>
                <a:gd name="connsiteX1" fmla="*/ 87451 w 87451"/>
                <a:gd name="connsiteY1" fmla="*/ 0 h 3875955"/>
                <a:gd name="connsiteX2" fmla="*/ 7278 w 87451"/>
                <a:gd name="connsiteY2" fmla="*/ 3875955 h 3875955"/>
                <a:gd name="connsiteX3" fmla="*/ 14176 w 87451"/>
                <a:gd name="connsiteY3" fmla="*/ 8201 h 3875955"/>
                <a:gd name="connsiteX0" fmla="*/ 14176 w 87451"/>
                <a:gd name="connsiteY0" fmla="*/ 8201 h 3961135"/>
                <a:gd name="connsiteX1" fmla="*/ 87451 w 87451"/>
                <a:gd name="connsiteY1" fmla="*/ 0 h 3961135"/>
                <a:gd name="connsiteX2" fmla="*/ 16239 w 87451"/>
                <a:gd name="connsiteY2" fmla="*/ 3961135 h 3961135"/>
                <a:gd name="connsiteX3" fmla="*/ 14176 w 87451"/>
                <a:gd name="connsiteY3" fmla="*/ 8201 h 39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51" h="3961135">
                  <a:moveTo>
                    <a:pt x="14176" y="8201"/>
                  </a:moveTo>
                  <a:lnTo>
                    <a:pt x="87451" y="0"/>
                  </a:lnTo>
                  <a:cubicBezTo>
                    <a:pt x="0" y="2301293"/>
                    <a:pt x="31791" y="2848354"/>
                    <a:pt x="16239" y="3961135"/>
                  </a:cubicBezTo>
                  <a:cubicBezTo>
                    <a:pt x="14651" y="2630034"/>
                    <a:pt x="15764" y="1339302"/>
                    <a:pt x="14176" y="820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50000"/>
                    <a:alpha val="56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2" name="Rectangle 11"/>
            <p:cNvSpPr/>
            <p:nvPr userDrawn="1"/>
          </p:nvSpPr>
          <p:spPr bwMode="gray">
            <a:xfrm rot="4680000">
              <a:off x="8750808" y="210312"/>
              <a:ext cx="301752" cy="374904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3" name="Rectangle 12"/>
            <p:cNvSpPr/>
            <p:nvPr userDrawn="1"/>
          </p:nvSpPr>
          <p:spPr bwMode="gray">
            <a:xfrm rot="4680000">
              <a:off x="8220456" y="155448"/>
              <a:ext cx="301752" cy="704088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044427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743456" y="1143000"/>
            <a:ext cx="8217408" cy="5029200"/>
          </a:xfrm>
          <a:solidFill>
            <a:srgbClr val="FFFFFF"/>
          </a:solidFill>
          <a:ln w="92075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  <p:txBody>
          <a:bodyPr anchor="b">
            <a:normAutofit/>
          </a:bodyPr>
          <a:lstStyle>
            <a:lvl1pPr marL="0" indent="0">
              <a:buFont typeface="Arial" pitchFamily="34" charset="0"/>
              <a:buChar char="•"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 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1621536" y="384048"/>
            <a:ext cx="8400288" cy="566738"/>
          </a:xfrm>
        </p:spPr>
        <p:txBody>
          <a:bodyPr anchor="b"/>
          <a:lstStyle>
            <a:lvl1pPr algn="l">
              <a:defRPr sz="2000" b="1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gray">
          <a:xfrm>
            <a:off x="1755648" y="1143000"/>
            <a:ext cx="8144256" cy="3867912"/>
          </a:xfrm>
          <a:solidFill>
            <a:srgbClr val="F8F8F8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07A1D-E5C8-46BD-90DE-CD6F329B8DEC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FA7C0-6273-4C82-A621-4357D7A2B85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/>
          <p:cNvSpPr/>
          <p:nvPr/>
        </p:nvSpPr>
        <p:spPr bwMode="gray">
          <a:xfrm>
            <a:off x="11472672" y="0"/>
            <a:ext cx="719328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ectangle 9"/>
          <p:cNvSpPr/>
          <p:nvPr/>
        </p:nvSpPr>
        <p:spPr bwMode="gray">
          <a:xfrm>
            <a:off x="11460480" y="0"/>
            <a:ext cx="524256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8" name="Group 10"/>
          <p:cNvGrpSpPr/>
          <p:nvPr/>
        </p:nvGrpSpPr>
        <p:grpSpPr bwMode="gray">
          <a:xfrm>
            <a:off x="10692384" y="246889"/>
            <a:ext cx="1426464" cy="490035"/>
            <a:chOff x="8019288" y="246888"/>
            <a:chExt cx="1069848" cy="490035"/>
          </a:xfrm>
        </p:grpSpPr>
        <p:sp>
          <p:nvSpPr>
            <p:cNvPr id="12" name="Freeform 11"/>
            <p:cNvSpPr/>
            <p:nvPr userDrawn="1"/>
          </p:nvSpPr>
          <p:spPr bwMode="gray">
            <a:xfrm rot="4680000">
              <a:off x="8513063" y="174567"/>
              <a:ext cx="137160" cy="987552"/>
            </a:xfrm>
            <a:custGeom>
              <a:avLst/>
              <a:gdLst>
                <a:gd name="connsiteX0" fmla="*/ 0 w 210312"/>
                <a:gd name="connsiteY0" fmla="*/ 0 h 4233101"/>
                <a:gd name="connsiteX1" fmla="*/ 210312 w 210312"/>
                <a:gd name="connsiteY1" fmla="*/ 0 h 4233101"/>
                <a:gd name="connsiteX2" fmla="*/ 210312 w 210312"/>
                <a:gd name="connsiteY2" fmla="*/ 4233101 h 4233101"/>
                <a:gd name="connsiteX3" fmla="*/ 0 w 210312"/>
                <a:gd name="connsiteY3" fmla="*/ 4233101 h 4233101"/>
                <a:gd name="connsiteX4" fmla="*/ 0 w 210312"/>
                <a:gd name="connsiteY4" fmla="*/ 0 h 4233101"/>
                <a:gd name="connsiteX0" fmla="*/ 0 w 210312"/>
                <a:gd name="connsiteY0" fmla="*/ 0 h 4233101"/>
                <a:gd name="connsiteX1" fmla="*/ 210312 w 210312"/>
                <a:gd name="connsiteY1" fmla="*/ 0 h 4233101"/>
                <a:gd name="connsiteX2" fmla="*/ 0 w 210312"/>
                <a:gd name="connsiteY2" fmla="*/ 4233101 h 4233101"/>
                <a:gd name="connsiteX3" fmla="*/ 0 w 210312"/>
                <a:gd name="connsiteY3" fmla="*/ 0 h 4233101"/>
                <a:gd name="connsiteX0" fmla="*/ 0 w 91050"/>
                <a:gd name="connsiteY0" fmla="*/ 27578 h 4260679"/>
                <a:gd name="connsiteX1" fmla="*/ 91050 w 91050"/>
                <a:gd name="connsiteY1" fmla="*/ 0 h 4260679"/>
                <a:gd name="connsiteX2" fmla="*/ 0 w 91050"/>
                <a:gd name="connsiteY2" fmla="*/ 4260679 h 4260679"/>
                <a:gd name="connsiteX3" fmla="*/ 0 w 91050"/>
                <a:gd name="connsiteY3" fmla="*/ 27578 h 4260679"/>
                <a:gd name="connsiteX0" fmla="*/ 0 w 91050"/>
                <a:gd name="connsiteY0" fmla="*/ 27578 h 4260679"/>
                <a:gd name="connsiteX1" fmla="*/ 91050 w 91050"/>
                <a:gd name="connsiteY1" fmla="*/ 0 h 4260679"/>
                <a:gd name="connsiteX2" fmla="*/ 0 w 91050"/>
                <a:gd name="connsiteY2" fmla="*/ 4260679 h 4260679"/>
                <a:gd name="connsiteX3" fmla="*/ 0 w 91050"/>
                <a:gd name="connsiteY3" fmla="*/ 27578 h 4260679"/>
                <a:gd name="connsiteX0" fmla="*/ 6703 w 97753"/>
                <a:gd name="connsiteY0" fmla="*/ 27578 h 4260679"/>
                <a:gd name="connsiteX1" fmla="*/ 97753 w 97753"/>
                <a:gd name="connsiteY1" fmla="*/ 0 h 4260679"/>
                <a:gd name="connsiteX2" fmla="*/ 6703 w 97753"/>
                <a:gd name="connsiteY2" fmla="*/ 4260679 h 4260679"/>
                <a:gd name="connsiteX3" fmla="*/ 6703 w 97753"/>
                <a:gd name="connsiteY3" fmla="*/ 27578 h 4260679"/>
                <a:gd name="connsiteX0" fmla="*/ 6703 w 97753"/>
                <a:gd name="connsiteY0" fmla="*/ 27578 h 4260679"/>
                <a:gd name="connsiteX1" fmla="*/ 97753 w 97753"/>
                <a:gd name="connsiteY1" fmla="*/ 0 h 4260679"/>
                <a:gd name="connsiteX2" fmla="*/ 6703 w 97753"/>
                <a:gd name="connsiteY2" fmla="*/ 4260679 h 4260679"/>
                <a:gd name="connsiteX3" fmla="*/ 6703 w 97753"/>
                <a:gd name="connsiteY3" fmla="*/ 27578 h 4260679"/>
                <a:gd name="connsiteX0" fmla="*/ 6703 w 97753"/>
                <a:gd name="connsiteY0" fmla="*/ 27578 h 4260679"/>
                <a:gd name="connsiteX1" fmla="*/ 97753 w 97753"/>
                <a:gd name="connsiteY1" fmla="*/ 0 h 4260679"/>
                <a:gd name="connsiteX2" fmla="*/ 6703 w 97753"/>
                <a:gd name="connsiteY2" fmla="*/ 4260679 h 4260679"/>
                <a:gd name="connsiteX3" fmla="*/ 6703 w 97753"/>
                <a:gd name="connsiteY3" fmla="*/ 27578 h 4260679"/>
                <a:gd name="connsiteX0" fmla="*/ 25745 w 97753"/>
                <a:gd name="connsiteY0" fmla="*/ 1 h 4233102"/>
                <a:gd name="connsiteX1" fmla="*/ 97753 w 97753"/>
                <a:gd name="connsiteY1" fmla="*/ 61420 h 4233102"/>
                <a:gd name="connsiteX2" fmla="*/ 25745 w 97753"/>
                <a:gd name="connsiteY2" fmla="*/ 4233102 h 4233102"/>
                <a:gd name="connsiteX3" fmla="*/ 25745 w 97753"/>
                <a:gd name="connsiteY3" fmla="*/ 1 h 4233102"/>
                <a:gd name="connsiteX0" fmla="*/ 24478 w 97753"/>
                <a:gd name="connsiteY0" fmla="*/ 8201 h 4241302"/>
                <a:gd name="connsiteX1" fmla="*/ 97753 w 97753"/>
                <a:gd name="connsiteY1" fmla="*/ 0 h 4241302"/>
                <a:gd name="connsiteX2" fmla="*/ 24478 w 97753"/>
                <a:gd name="connsiteY2" fmla="*/ 4241302 h 4241302"/>
                <a:gd name="connsiteX3" fmla="*/ 24478 w 97753"/>
                <a:gd name="connsiteY3" fmla="*/ 8201 h 4241302"/>
                <a:gd name="connsiteX0" fmla="*/ 24478 w 97753"/>
                <a:gd name="connsiteY0" fmla="*/ 8201 h 4241302"/>
                <a:gd name="connsiteX1" fmla="*/ 97753 w 97753"/>
                <a:gd name="connsiteY1" fmla="*/ 0 h 4241302"/>
                <a:gd name="connsiteX2" fmla="*/ 24478 w 97753"/>
                <a:gd name="connsiteY2" fmla="*/ 4241302 h 4241302"/>
                <a:gd name="connsiteX3" fmla="*/ 24478 w 97753"/>
                <a:gd name="connsiteY3" fmla="*/ 8201 h 4241302"/>
                <a:gd name="connsiteX0" fmla="*/ 14176 w 87451"/>
                <a:gd name="connsiteY0" fmla="*/ 8201 h 4241302"/>
                <a:gd name="connsiteX1" fmla="*/ 87451 w 87451"/>
                <a:gd name="connsiteY1" fmla="*/ 0 h 4241302"/>
                <a:gd name="connsiteX2" fmla="*/ 14176 w 87451"/>
                <a:gd name="connsiteY2" fmla="*/ 4241302 h 4241302"/>
                <a:gd name="connsiteX3" fmla="*/ 14176 w 87451"/>
                <a:gd name="connsiteY3" fmla="*/ 8201 h 4241302"/>
                <a:gd name="connsiteX0" fmla="*/ 14176 w 87451"/>
                <a:gd name="connsiteY0" fmla="*/ 8201 h 4001504"/>
                <a:gd name="connsiteX1" fmla="*/ 87451 w 87451"/>
                <a:gd name="connsiteY1" fmla="*/ 0 h 4001504"/>
                <a:gd name="connsiteX2" fmla="*/ 18941 w 87451"/>
                <a:gd name="connsiteY2" fmla="*/ 4001504 h 4001504"/>
                <a:gd name="connsiteX3" fmla="*/ 14176 w 87451"/>
                <a:gd name="connsiteY3" fmla="*/ 8201 h 4001504"/>
                <a:gd name="connsiteX0" fmla="*/ 14176 w 87451"/>
                <a:gd name="connsiteY0" fmla="*/ 8201 h 3875955"/>
                <a:gd name="connsiteX1" fmla="*/ 87451 w 87451"/>
                <a:gd name="connsiteY1" fmla="*/ 0 h 3875955"/>
                <a:gd name="connsiteX2" fmla="*/ 7278 w 87451"/>
                <a:gd name="connsiteY2" fmla="*/ 3875955 h 3875955"/>
                <a:gd name="connsiteX3" fmla="*/ 14176 w 87451"/>
                <a:gd name="connsiteY3" fmla="*/ 8201 h 3875955"/>
                <a:gd name="connsiteX0" fmla="*/ 14176 w 87451"/>
                <a:gd name="connsiteY0" fmla="*/ 8201 h 3961135"/>
                <a:gd name="connsiteX1" fmla="*/ 87451 w 87451"/>
                <a:gd name="connsiteY1" fmla="*/ 0 h 3961135"/>
                <a:gd name="connsiteX2" fmla="*/ 16239 w 87451"/>
                <a:gd name="connsiteY2" fmla="*/ 3961135 h 3961135"/>
                <a:gd name="connsiteX3" fmla="*/ 14176 w 87451"/>
                <a:gd name="connsiteY3" fmla="*/ 8201 h 396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51" h="3961135">
                  <a:moveTo>
                    <a:pt x="14176" y="8201"/>
                  </a:moveTo>
                  <a:lnTo>
                    <a:pt x="87451" y="0"/>
                  </a:lnTo>
                  <a:cubicBezTo>
                    <a:pt x="0" y="2301293"/>
                    <a:pt x="31791" y="2848354"/>
                    <a:pt x="16239" y="3961135"/>
                  </a:cubicBezTo>
                  <a:cubicBezTo>
                    <a:pt x="14651" y="2630034"/>
                    <a:pt x="15764" y="1339302"/>
                    <a:pt x="14176" y="820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50000"/>
                    <a:alpha val="56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3" name="Rectangle 12"/>
            <p:cNvSpPr/>
            <p:nvPr userDrawn="1"/>
          </p:nvSpPr>
          <p:spPr bwMode="gray">
            <a:xfrm rot="4680000">
              <a:off x="8750808" y="210312"/>
              <a:ext cx="301752" cy="374904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4" name="Rectangle 13"/>
            <p:cNvSpPr/>
            <p:nvPr userDrawn="1"/>
          </p:nvSpPr>
          <p:spPr bwMode="gray">
            <a:xfrm rot="4680000">
              <a:off x="8220456" y="155448"/>
              <a:ext cx="301752" cy="704088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8428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473952"/>
            <a:ext cx="2844800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907A1D-E5C8-46BD-90DE-CD6F329B8DEC}" type="datetimeFigureOut">
              <a:rPr lang="ko-KR" altLang="en-US" smtClean="0"/>
              <a:t>2021-05-31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473952"/>
            <a:ext cx="3860800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1936" y="6473952"/>
            <a:ext cx="2844800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FA7C0-6273-4C82-A621-4357D7A2B8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7854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accent2"/>
        </a:buClr>
        <a:buSzPct val="75000"/>
        <a:buFont typeface="Wingdings" pitchFamily="2" charset="2"/>
        <a:buChar char="q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chemeClr val="accent3"/>
        </a:buClr>
        <a:buSzPct val="70000"/>
        <a:buFont typeface="Wingdings 2" pitchFamily="18" charset="2"/>
        <a:buChar char="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4"/>
        </a:buClr>
        <a:buSzPct val="70000"/>
        <a:buFont typeface="Wingdings 2" pitchFamily="18" charset="2"/>
        <a:buChar char="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accent5"/>
        </a:buClr>
        <a:buSzPct val="100000"/>
        <a:buFont typeface="Wingdings 2" pitchFamily="18" charset="2"/>
        <a:buChar char="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accent6"/>
        </a:buClr>
        <a:buSzPct val="100000"/>
        <a:buFont typeface="Wingdings 2" pitchFamily="18" charset="2"/>
        <a:buChar char="¡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gif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신문화 운동기</a:t>
            </a:r>
            <a:r>
              <a:rPr lang="en-US" altLang="ko-KR" dirty="0"/>
              <a:t>(1915~1928)</a:t>
            </a:r>
            <a:r>
              <a:rPr lang="ko-KR" altLang="en-US" dirty="0"/>
              <a:t>에 시작</a:t>
            </a:r>
            <a:endParaRPr lang="en-US" altLang="ko-KR" dirty="0"/>
          </a:p>
          <a:p>
            <a:r>
              <a:rPr lang="ko-KR" altLang="en-US" dirty="0"/>
              <a:t>사상적 관심에서 사회개혁 운동으로 발전</a:t>
            </a:r>
            <a:endParaRPr lang="en-US" altLang="ko-KR" dirty="0"/>
          </a:p>
          <a:p>
            <a:r>
              <a:rPr lang="ko-KR" altLang="en-US" dirty="0"/>
              <a:t>중국의 내외적 난관을 해결할 방법을 제시해 줄 것으로 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ABE10-814B-4AE0-8403-80CE8C1A3DAF}" type="slidenum">
              <a:rPr lang="ko-KR" altLang="en-US" smtClean="0"/>
              <a:pPr/>
              <a:t>1</a:t>
            </a:fld>
            <a:endParaRPr lang="ko-KR" altLang="en-US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중국에서의 공산주의 운동</a:t>
            </a: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xmlns="" id="{A4064BEA-0C32-354A-9CD2-BEA51E9643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795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963"/>
    </mc:Choice>
    <mc:Fallback xmlns="">
      <p:transition spd="slow" advTm="1279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ABE10-814B-4AE0-8403-80CE8C1A3DAF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70000"/>
              </a:lnSpc>
            </a:pPr>
            <a:r>
              <a:rPr lang="en-US" altLang="ko-KR" dirty="0"/>
              <a:t>1909 </a:t>
            </a:r>
            <a:r>
              <a:rPr lang="ko-KR" altLang="en-US" dirty="0"/>
              <a:t>광동의 기계공이 모인 </a:t>
            </a:r>
            <a:r>
              <a:rPr lang="ko-KR" altLang="en-US" dirty="0" err="1"/>
              <a:t>광동기기연구공회</a:t>
            </a:r>
            <a:r>
              <a:rPr lang="en-US" altLang="ko-KR" dirty="0"/>
              <a:t>(</a:t>
            </a:r>
            <a:r>
              <a:rPr lang="ko-KR" altLang="en-US" dirty="0" err="1"/>
              <a:t>廣東機器硏究公會</a:t>
            </a:r>
            <a:r>
              <a:rPr lang="en-US" altLang="ko-KR" dirty="0"/>
              <a:t>) </a:t>
            </a:r>
          </a:p>
          <a:p>
            <a:pPr>
              <a:lnSpc>
                <a:spcPct val="170000"/>
              </a:lnSpc>
            </a:pPr>
            <a:r>
              <a:rPr lang="en-US" altLang="ko-KR" dirty="0"/>
              <a:t>1926</a:t>
            </a:r>
            <a:r>
              <a:rPr lang="ko-KR" altLang="en-US" dirty="0"/>
              <a:t> </a:t>
            </a:r>
            <a:r>
              <a:rPr lang="ko-KR" altLang="en-US" dirty="0" err="1"/>
              <a:t>중화전국기기총공회</a:t>
            </a:r>
            <a:r>
              <a:rPr lang="en-US" altLang="ko-KR" dirty="0"/>
              <a:t>(</a:t>
            </a:r>
            <a:r>
              <a:rPr lang="ko-KR" altLang="en-US" dirty="0" err="1"/>
              <a:t>中華全國機器總工會</a:t>
            </a:r>
            <a:r>
              <a:rPr lang="en-US" altLang="ko-KR" dirty="0"/>
              <a:t>)</a:t>
            </a:r>
            <a:r>
              <a:rPr lang="ko-KR" altLang="en-US" dirty="0"/>
              <a:t> 전국조직</a:t>
            </a:r>
            <a:r>
              <a:rPr lang="en-US" altLang="ko-KR" dirty="0"/>
              <a:t> </a:t>
            </a:r>
          </a:p>
          <a:p>
            <a:pPr>
              <a:lnSpc>
                <a:spcPct val="170000"/>
              </a:lnSpc>
            </a:pPr>
            <a:r>
              <a:rPr lang="ko-KR" altLang="en-US" dirty="0"/>
              <a:t>철도노동자 </a:t>
            </a:r>
            <a:r>
              <a:rPr lang="en-US" altLang="ko-KR" dirty="0"/>
              <a:t>: </a:t>
            </a:r>
            <a:r>
              <a:rPr lang="ko-KR" altLang="en-US" dirty="0"/>
              <a:t>간선마다 </a:t>
            </a:r>
            <a:r>
              <a:rPr lang="ko-KR" altLang="en-US" dirty="0" err="1" smtClean="0"/>
              <a:t>진포철로직공동지회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津浦鐵路職工同志會</a:t>
            </a:r>
            <a:r>
              <a:rPr lang="en-US" altLang="ko-KR" dirty="0" smtClean="0"/>
              <a:t>/1912</a:t>
            </a:r>
            <a:r>
              <a:rPr lang="en-US" altLang="ko-KR" dirty="0"/>
              <a:t>), </a:t>
            </a:r>
            <a:r>
              <a:rPr lang="ko-KR" altLang="en-US" dirty="0" err="1" smtClean="0"/>
              <a:t>월한철로공회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粤漢鐵路工會</a:t>
            </a:r>
            <a:r>
              <a:rPr lang="en-US" altLang="ko-KR" dirty="0" smtClean="0"/>
              <a:t>/1921</a:t>
            </a:r>
            <a:r>
              <a:rPr lang="en-US" altLang="ko-KR" dirty="0"/>
              <a:t>), </a:t>
            </a:r>
            <a:r>
              <a:rPr lang="ko-KR" altLang="en-US" dirty="0" err="1" smtClean="0"/>
              <a:t>평한철로공인구락부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平漢鐵路工人俱樂部</a:t>
            </a:r>
            <a:r>
              <a:rPr lang="en-US" altLang="ko-KR" dirty="0" smtClean="0"/>
              <a:t>/1922</a:t>
            </a:r>
            <a:r>
              <a:rPr lang="en-US" altLang="ko-KR" dirty="0"/>
              <a:t>) </a:t>
            </a:r>
            <a:r>
              <a:rPr lang="ko-KR" altLang="en-US" dirty="0"/>
              <a:t>등이 결성</a:t>
            </a:r>
            <a:r>
              <a:rPr lang="en-US" altLang="ko-KR" dirty="0"/>
              <a:t>.</a:t>
            </a:r>
          </a:p>
          <a:p>
            <a:pPr>
              <a:lnSpc>
                <a:spcPct val="170000"/>
              </a:lnSpc>
            </a:pPr>
            <a:r>
              <a:rPr lang="ko-KR" altLang="en-US" dirty="0"/>
              <a:t>海員</a:t>
            </a:r>
            <a:r>
              <a:rPr lang="en-US" altLang="ko-KR" dirty="0"/>
              <a:t>/</a:t>
            </a:r>
            <a:r>
              <a:rPr lang="ko-KR" altLang="en-US" dirty="0"/>
              <a:t> </a:t>
            </a:r>
            <a:r>
              <a:rPr lang="ko-KR" altLang="en-US" dirty="0" err="1"/>
              <a:t>출신지별</a:t>
            </a:r>
            <a:r>
              <a:rPr lang="en-US" altLang="ko-KR" dirty="0"/>
              <a:t>, </a:t>
            </a:r>
            <a:r>
              <a:rPr lang="ko-KR" altLang="en-US" dirty="0"/>
              <a:t>직종별 단체들이 총 결집해서 </a:t>
            </a:r>
            <a:r>
              <a:rPr lang="en-US" altLang="ko-KR" dirty="0"/>
              <a:t>1921</a:t>
            </a:r>
            <a:r>
              <a:rPr lang="ko-KR" altLang="en-US" dirty="0"/>
              <a:t>년 </a:t>
            </a:r>
            <a:r>
              <a:rPr lang="ko-KR" altLang="en-US" dirty="0" err="1"/>
              <a:t>중화해원공업연합총회</a:t>
            </a:r>
            <a:r>
              <a:rPr lang="en-US" altLang="ko-KR" dirty="0"/>
              <a:t>(</a:t>
            </a:r>
            <a:r>
              <a:rPr lang="ko-KR" altLang="en-US" dirty="0" err="1"/>
              <a:t>中華海員工業聯合總會</a:t>
            </a:r>
            <a:r>
              <a:rPr lang="en-US" altLang="ko-KR" dirty="0"/>
              <a:t>)</a:t>
            </a:r>
            <a:r>
              <a:rPr lang="ko-KR" altLang="en-US" dirty="0"/>
              <a:t>가 결성되었다</a:t>
            </a:r>
            <a:r>
              <a:rPr lang="en-US" altLang="ko-KR" dirty="0"/>
              <a:t>. </a:t>
            </a:r>
          </a:p>
          <a:p>
            <a:pPr>
              <a:lnSpc>
                <a:spcPct val="170000"/>
              </a:lnSpc>
            </a:pPr>
            <a:r>
              <a:rPr lang="ko-KR" altLang="en-US" dirty="0" err="1"/>
              <a:t>상해우무공회</a:t>
            </a:r>
            <a:r>
              <a:rPr lang="en-US" altLang="ko-KR" dirty="0"/>
              <a:t>(</a:t>
            </a:r>
            <a:r>
              <a:rPr lang="ko-KR" altLang="en-US" dirty="0" err="1"/>
              <a:t>上海郵務公會</a:t>
            </a:r>
            <a:r>
              <a:rPr lang="en-US" altLang="ko-KR" dirty="0"/>
              <a:t>)</a:t>
            </a:r>
            <a:r>
              <a:rPr lang="ko-KR" altLang="en-US" dirty="0"/>
              <a:t>가 </a:t>
            </a:r>
            <a:r>
              <a:rPr lang="en-US" altLang="ko-KR" dirty="0"/>
              <a:t>1925</a:t>
            </a:r>
            <a:r>
              <a:rPr lang="ko-KR" altLang="en-US" dirty="0"/>
              <a:t>년 </a:t>
            </a:r>
            <a:r>
              <a:rPr lang="en-US" altLang="ko-KR" dirty="0"/>
              <a:t>1932</a:t>
            </a:r>
            <a:r>
              <a:rPr lang="ko-KR" altLang="en-US" dirty="0"/>
              <a:t>년에는 </a:t>
            </a:r>
            <a:r>
              <a:rPr lang="ko-KR" altLang="en-US" dirty="0" err="1"/>
              <a:t>전국우무총공회가</a:t>
            </a:r>
            <a:r>
              <a:rPr lang="ko-KR" altLang="en-US" dirty="0"/>
              <a:t> 결성되었다</a:t>
            </a:r>
            <a:r>
              <a:rPr lang="en-US" altLang="ko-KR" dirty="0"/>
              <a:t>. </a:t>
            </a:r>
          </a:p>
          <a:p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노동자 조직의 성립</a:t>
            </a:r>
            <a:br>
              <a:rPr lang="ko-KR" altLang="en-US" dirty="0"/>
            </a:br>
            <a:endParaRPr lang="ko-KR" altLang="en-US" dirty="0"/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xmlns="" id="{EC6132EF-F4D4-5742-96BE-BD47F68068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746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381"/>
    </mc:Choice>
    <mc:Fallback xmlns="">
      <p:transition spd="slow" advTm="1083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ABE10-814B-4AE0-8403-80CE8C1A3DAF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70000"/>
              </a:lnSpc>
            </a:pPr>
            <a:r>
              <a:rPr lang="en-US" altLang="ko-KR" dirty="0"/>
              <a:t>1919 5.4</a:t>
            </a:r>
            <a:r>
              <a:rPr lang="ko-KR" altLang="en-US" dirty="0"/>
              <a:t>운동기부터 국민혁명기</a:t>
            </a:r>
            <a:r>
              <a:rPr lang="en-US" altLang="ko-KR" dirty="0"/>
              <a:t>/ </a:t>
            </a:r>
            <a:r>
              <a:rPr lang="ko-KR" altLang="en-US" dirty="0"/>
              <a:t>부두의 </a:t>
            </a:r>
            <a:r>
              <a:rPr lang="ko-KR" altLang="en-US" dirty="0" err="1"/>
              <a:t>쿨리들의</a:t>
            </a:r>
            <a:r>
              <a:rPr lang="ko-KR" altLang="en-US" dirty="0"/>
              <a:t> </a:t>
            </a:r>
            <a:r>
              <a:rPr lang="ko-KR" altLang="en-US" dirty="0" err="1"/>
              <a:t>마두공회</a:t>
            </a:r>
            <a:r>
              <a:rPr lang="en-US" altLang="ko-KR" dirty="0"/>
              <a:t>(</a:t>
            </a:r>
            <a:r>
              <a:rPr lang="ko-KR" altLang="en-US" dirty="0" err="1"/>
              <a:t>碼頭工會</a:t>
            </a:r>
            <a:r>
              <a:rPr lang="en-US" altLang="ko-KR" dirty="0"/>
              <a:t>)</a:t>
            </a:r>
          </a:p>
          <a:p>
            <a:pPr>
              <a:lnSpc>
                <a:spcPct val="170000"/>
              </a:lnSpc>
            </a:pPr>
            <a:r>
              <a:rPr lang="en-US" altLang="ko-KR" dirty="0"/>
              <a:t>1922</a:t>
            </a:r>
            <a:r>
              <a:rPr lang="ko-KR" altLang="en-US" dirty="0"/>
              <a:t>년 상해의 제사 여공들이 조직한 </a:t>
            </a:r>
            <a:r>
              <a:rPr lang="ko-KR" altLang="en-US" dirty="0" smtClean="0"/>
              <a:t>소사여공동인공회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繅絲女工同仁公會</a:t>
            </a:r>
            <a:r>
              <a:rPr lang="en-US" altLang="ko-KR" dirty="0" smtClean="0"/>
              <a:t>), </a:t>
            </a:r>
            <a:r>
              <a:rPr lang="ko-KR" altLang="en-US" dirty="0" err="1" smtClean="0"/>
              <a:t>상해여자공업진덕회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上海女子工業進德會</a:t>
            </a:r>
            <a:r>
              <a:rPr lang="en-US" altLang="ko-KR" dirty="0" smtClean="0"/>
              <a:t>/1922</a:t>
            </a:r>
            <a:r>
              <a:rPr lang="en-US" altLang="ko-KR" dirty="0"/>
              <a:t>), 1922</a:t>
            </a:r>
            <a:r>
              <a:rPr lang="ko-KR" altLang="en-US" dirty="0"/>
              <a:t>년의 </a:t>
            </a:r>
            <a:r>
              <a:rPr lang="ko-KR" altLang="en-US" dirty="0" err="1"/>
              <a:t>상해일화방</a:t>
            </a:r>
            <a:r>
              <a:rPr lang="en-US" altLang="ko-KR" dirty="0"/>
              <a:t>(1922) </a:t>
            </a:r>
            <a:r>
              <a:rPr lang="ko-KR" altLang="en-US" dirty="0" err="1"/>
              <a:t>재화방</a:t>
            </a:r>
            <a:r>
              <a:rPr lang="en-US" altLang="ko-KR" dirty="0"/>
              <a:t>(1925) </a:t>
            </a:r>
            <a:r>
              <a:rPr lang="ko-KR" altLang="en-US" dirty="0"/>
              <a:t>파업 등 당시 각 공장 별로 결성된 방적여공들 중심의 공회 등이 </a:t>
            </a:r>
            <a:r>
              <a:rPr lang="ko-KR" altLang="en-US" dirty="0" smtClean="0"/>
              <a:t>결성</a:t>
            </a:r>
            <a:endParaRPr lang="en-US" altLang="ko-KR" dirty="0" smtClean="0"/>
          </a:p>
          <a:p>
            <a:pPr>
              <a:lnSpc>
                <a:spcPct val="170000"/>
              </a:lnSpc>
            </a:pPr>
            <a:endParaRPr lang="ko-KR" altLang="en-US" dirty="0"/>
          </a:p>
          <a:p>
            <a:pPr>
              <a:lnSpc>
                <a:spcPct val="170000"/>
              </a:lnSpc>
            </a:pPr>
            <a:r>
              <a:rPr lang="ko-KR" altLang="en-US" dirty="0"/>
              <a:t>새로이 형성된 근대산업노동자 사이에서는 각각의 조건에 규정되면서도 </a:t>
            </a:r>
            <a:r>
              <a:rPr lang="ko-KR" altLang="en-US" dirty="0">
                <a:solidFill>
                  <a:srgbClr val="FF0000"/>
                </a:solidFill>
              </a:rPr>
              <a:t>독자적인 조직 만들기가 진전되어 </a:t>
            </a:r>
            <a:r>
              <a:rPr lang="en-US" altLang="ko-KR" dirty="0">
                <a:solidFill>
                  <a:srgbClr val="FF0000"/>
                </a:solidFill>
              </a:rPr>
              <a:t>1920-1940</a:t>
            </a:r>
            <a:r>
              <a:rPr lang="ko-KR" altLang="en-US" dirty="0">
                <a:solidFill>
                  <a:srgbClr val="FF0000"/>
                </a:solidFill>
              </a:rPr>
              <a:t>년대의 사회적 정치적 변동에 큰 관계를 갖게 되었다</a:t>
            </a:r>
            <a:r>
              <a:rPr lang="en-US" altLang="ko-KR" dirty="0">
                <a:solidFill>
                  <a:srgbClr val="FF0000"/>
                </a:solidFill>
              </a:rPr>
              <a:t>. </a:t>
            </a:r>
          </a:p>
          <a:p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파업 등</a:t>
            </a:r>
            <a:r>
              <a:rPr lang="en-US" altLang="ko-KR" dirty="0"/>
              <a:t> </a:t>
            </a:r>
            <a:r>
              <a:rPr lang="ko-KR" altLang="en-US" dirty="0"/>
              <a:t>노동운동의 중심세력으로 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xmlns="" id="{53FF9639-51B4-E040-9D4C-4C4FF4105B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530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8938"/>
    </mc:Choice>
    <mc:Fallback xmlns="">
      <p:transition spd="slow" advTm="2389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민족 </a:t>
            </a:r>
            <a:r>
              <a:rPr lang="ko-KR" altLang="en-US" dirty="0" err="1"/>
              <a:t>해방론과</a:t>
            </a:r>
            <a:r>
              <a:rPr lang="ko-KR" altLang="en-US" dirty="0"/>
              <a:t> 사회주의 운동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ABE10-814B-4AE0-8403-80CE8C1A3DAF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동아시아 사회와 사회주의 </a:t>
            </a: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xmlns="" id="{D0CCDD80-720E-944A-989A-662854B2FF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926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393"/>
    </mc:Choice>
    <mc:Fallback xmlns="">
      <p:transition spd="slow" advTm="393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ABE10-814B-4AE0-8403-80CE8C1A3DAF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64334" y="1169733"/>
            <a:ext cx="11051262" cy="4525963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동아시아 사회주의는 일본을 제외하고는 모두 </a:t>
            </a:r>
            <a:r>
              <a:rPr lang="ko-KR" altLang="en-US" dirty="0">
                <a:solidFill>
                  <a:srgbClr val="FF0000"/>
                </a:solidFill>
              </a:rPr>
              <a:t>민족해방의 수단</a:t>
            </a:r>
            <a:r>
              <a:rPr lang="ko-KR" altLang="en-US" dirty="0"/>
              <a:t>으로 수용되었다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그러나 사상의 수용 경로가 다양하여 인식에 격차가 많았고</a:t>
            </a:r>
            <a:r>
              <a:rPr lang="en-US" altLang="ko-KR" dirty="0"/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식민지 당국의 탄압과 코민테른의 지원을 받기 위해 주도권 쟁탈을 벌이는 과정에서 각종 파벌이 발생하여 통일적인 정책을 수립하지 못하고 </a:t>
            </a:r>
            <a:r>
              <a:rPr lang="ko-KR" altLang="en-US" dirty="0">
                <a:solidFill>
                  <a:srgbClr val="FF0000"/>
                </a:solidFill>
              </a:rPr>
              <a:t>분파투쟁으로 전개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81200" y="0"/>
            <a:ext cx="8229600" cy="1357290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사회주의와 민족 해방 운동</a:t>
            </a:r>
            <a:r>
              <a:rPr lang="en-US" altLang="ko-KR" dirty="0"/>
              <a:t/>
            </a:r>
            <a:br>
              <a:rPr lang="en-US" altLang="ko-KR" dirty="0"/>
            </a:br>
            <a:endParaRPr lang="ko-KR" altLang="en-US" dirty="0"/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xmlns="" id="{35EECFBD-8CC6-DA41-A321-7E564F2890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576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605"/>
    </mc:Choice>
    <mc:Fallback xmlns="">
      <p:transition spd="slow" advTm="1346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ABE10-814B-4AE0-8403-80CE8C1A3DAF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일본의 사회주의자들은 혁명정당과 의회정당 사이를 동요하면서 겨우 명맥을 유지해 의회정당으로 남게 되었던 것과는 달리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 조선</a:t>
            </a:r>
            <a:r>
              <a:rPr lang="en-US" altLang="ko-KR" dirty="0"/>
              <a:t>, </a:t>
            </a:r>
            <a:r>
              <a:rPr lang="ko-KR" altLang="en-US" dirty="0"/>
              <a:t>중국</a:t>
            </a:r>
            <a:r>
              <a:rPr lang="en-US" altLang="ko-KR" dirty="0"/>
              <a:t>, </a:t>
            </a:r>
            <a:r>
              <a:rPr lang="ko-KR" altLang="en-US" dirty="0"/>
              <a:t>베트남의 </a:t>
            </a:r>
            <a:r>
              <a:rPr lang="ko-KR" altLang="en-US" dirty="0">
                <a:solidFill>
                  <a:srgbClr val="FF0000"/>
                </a:solidFill>
              </a:rPr>
              <a:t>사회주의자들은 민족해방 세력의 일익을 담당</a:t>
            </a:r>
            <a:r>
              <a:rPr lang="ko-KR" altLang="en-US" dirty="0"/>
              <a:t>하여 정권을 다투는 세력을 급성장</a:t>
            </a:r>
            <a:r>
              <a:rPr lang="en-US" altLang="ko-KR" dirty="0"/>
              <a:t>-</a:t>
            </a:r>
            <a:r>
              <a:rPr lang="ko-KR" altLang="en-US" dirty="0"/>
              <a:t>민족해방 사회주의로 발전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/>
              <a:t>일본과 그 외에 동아시아 국가들의 사회주의 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xmlns="" id="{7B3B32DA-04FB-0649-BB52-D579008E46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518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421"/>
    </mc:Choice>
    <mc:Fallback xmlns="">
      <p:transition spd="slow" advTm="694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ABE10-814B-4AE0-8403-80CE8C1A3DAF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70000"/>
              </a:lnSpc>
            </a:pPr>
            <a:r>
              <a:rPr lang="ko-KR" altLang="en-US" dirty="0"/>
              <a:t>당을 중심으로 각종 대중운동과 연계</a:t>
            </a:r>
            <a:r>
              <a:rPr lang="en-US" altLang="ko-KR" dirty="0"/>
              <a:t>(</a:t>
            </a:r>
            <a:r>
              <a:rPr lang="ko-KR" altLang="en-US" dirty="0"/>
              <a:t>노동자 농민을 동원 민족운동의 주체로 봄</a:t>
            </a:r>
            <a:r>
              <a:rPr lang="en-US" altLang="ko-KR" dirty="0"/>
              <a:t>)</a:t>
            </a:r>
          </a:p>
          <a:p>
            <a:pPr>
              <a:lnSpc>
                <a:spcPct val="170000"/>
              </a:lnSpc>
            </a:pPr>
            <a:r>
              <a:rPr lang="ko-KR" altLang="en-US" dirty="0"/>
              <a:t>군대를 양성하여 무장투쟁 역량을 증대했다</a:t>
            </a:r>
            <a:r>
              <a:rPr lang="en-US" altLang="ko-KR" dirty="0"/>
              <a:t>.(</a:t>
            </a:r>
            <a:r>
              <a:rPr lang="ko-KR" altLang="en-US" dirty="0"/>
              <a:t>중국의 홍군은 조선과 베트남의 독립군의 모델</a:t>
            </a:r>
            <a:r>
              <a:rPr lang="en-US" altLang="ko-KR" dirty="0"/>
              <a:t>)</a:t>
            </a:r>
          </a:p>
          <a:p>
            <a:pPr>
              <a:lnSpc>
                <a:spcPct val="170000"/>
              </a:lnSpc>
            </a:pPr>
            <a:r>
              <a:rPr lang="ko-KR" altLang="en-US" dirty="0"/>
              <a:t>통일전선의 논리와 경험으로 대동단결을 촉진</a:t>
            </a:r>
            <a:r>
              <a:rPr lang="en-US" altLang="ko-KR" dirty="0"/>
              <a:t>(</a:t>
            </a:r>
            <a:r>
              <a:rPr lang="ko-KR" altLang="en-US" dirty="0"/>
              <a:t>중국의 </a:t>
            </a:r>
            <a:r>
              <a:rPr lang="en-US" altLang="ko-KR" dirty="0"/>
              <a:t>1, 2</a:t>
            </a:r>
            <a:r>
              <a:rPr lang="ko-KR" altLang="en-US" dirty="0"/>
              <a:t>차 </a:t>
            </a:r>
            <a:r>
              <a:rPr lang="ko-KR" altLang="en-US" dirty="0" err="1"/>
              <a:t>국공합작</a:t>
            </a:r>
            <a:r>
              <a:rPr lang="en-US" altLang="ko-KR" dirty="0"/>
              <a:t>, </a:t>
            </a:r>
            <a:r>
              <a:rPr lang="ko-KR" altLang="en-US" dirty="0"/>
              <a:t>조선의 신간회와 조선독립동맹</a:t>
            </a:r>
            <a:r>
              <a:rPr lang="en-US" altLang="ko-KR" dirty="0"/>
              <a:t>, </a:t>
            </a:r>
            <a:r>
              <a:rPr lang="ko-KR" altLang="en-US" dirty="0"/>
              <a:t>베트남의 인도차이나 반제민족통일전선과 베트남독립동맹</a:t>
            </a:r>
            <a:r>
              <a:rPr lang="en-US" altLang="ko-KR" dirty="0"/>
              <a:t>)</a:t>
            </a:r>
          </a:p>
          <a:p>
            <a:pPr>
              <a:lnSpc>
                <a:spcPct val="170000"/>
              </a:lnSpc>
            </a:pPr>
            <a:r>
              <a:rPr lang="en-US" altLang="ko-KR" dirty="0"/>
              <a:t> </a:t>
            </a:r>
            <a:r>
              <a:rPr lang="ko-KR" altLang="en-US" dirty="0"/>
              <a:t>코민테른을 중심으로 국제적 </a:t>
            </a:r>
            <a:r>
              <a:rPr lang="ko-KR" altLang="en-US" dirty="0" err="1"/>
              <a:t>연결망과</a:t>
            </a:r>
            <a:r>
              <a:rPr lang="ko-KR" altLang="en-US" dirty="0"/>
              <a:t> 정보망을 활용 제국주의 국가의 사정을 파악 </a:t>
            </a:r>
          </a:p>
          <a:p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사회주의의 </a:t>
            </a:r>
            <a:r>
              <a:rPr lang="ko-KR" altLang="en-US" dirty="0" err="1"/>
              <a:t>공헌점</a:t>
            </a:r>
            <a:r>
              <a:rPr lang="ko-KR" altLang="en-US" dirty="0"/>
              <a:t/>
            </a:r>
            <a:br>
              <a:rPr lang="ko-KR" altLang="en-US" dirty="0"/>
            </a:br>
            <a:endParaRPr lang="ko-KR" altLang="en-US" dirty="0"/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xmlns="" id="{1480AB82-1007-8549-B24A-3BCE74B442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427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2440"/>
    </mc:Choice>
    <mc:Fallback xmlns="">
      <p:transition spd="slow" advTm="1624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ABE10-814B-4AE0-8403-80CE8C1A3DAF}" type="slidenum">
              <a:rPr lang="ko-KR" altLang="en-US" smtClean="0"/>
              <a:pPr/>
              <a:t>16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4294967295"/>
          </p:nvPr>
        </p:nvSpPr>
        <p:spPr>
          <a:xfrm>
            <a:off x="1231270" y="1239838"/>
            <a:ext cx="9932030" cy="4525962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식민지 국가에서 제국주의의 침략에 반대하는 반제 민족해방운동은 사회주의 세력의 등장과 확대에 원천을 제공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중국의 공산당이 일본의 침략에 대응하며 민족적 역량을 성장시킨 것처럼</a:t>
            </a:r>
            <a:r>
              <a:rPr lang="en-US" altLang="ko-KR" dirty="0"/>
              <a:t>, </a:t>
            </a:r>
            <a:r>
              <a:rPr lang="ko-KR" altLang="en-US" dirty="0"/>
              <a:t>조선에서는 만주의 김일성 일파가</a:t>
            </a:r>
            <a:r>
              <a:rPr lang="en-US" altLang="ko-KR" dirty="0"/>
              <a:t>, </a:t>
            </a:r>
            <a:r>
              <a:rPr lang="ko-KR" altLang="en-US" dirty="0"/>
              <a:t>베트남에서는 </a:t>
            </a:r>
            <a:r>
              <a:rPr lang="ko-KR" altLang="en-US" dirty="0" err="1"/>
              <a:t>호치민</a:t>
            </a:r>
            <a:r>
              <a:rPr lang="ko-KR" altLang="en-US" dirty="0"/>
              <a:t> 세력이 민족해방을 내세워 성장했다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xmlns="" id="{A326404A-7CC5-B748-A377-F37D50E9DF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660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569"/>
    </mc:Choice>
    <mc:Fallback xmlns="">
      <p:transition spd="slow" advTm="925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ABE10-814B-4AE0-8403-80CE8C1A3DAF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2441643"/>
            <a:ext cx="10972800" cy="368452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/>
              <a:t>중국</a:t>
            </a:r>
            <a:r>
              <a:rPr lang="en-US" altLang="ko-KR" dirty="0"/>
              <a:t>, </a:t>
            </a:r>
            <a:r>
              <a:rPr lang="ko-KR" altLang="en-US" dirty="0"/>
              <a:t>북한</a:t>
            </a:r>
            <a:r>
              <a:rPr lang="en-US" altLang="ko-KR" dirty="0"/>
              <a:t>, </a:t>
            </a:r>
            <a:r>
              <a:rPr lang="ko-KR" altLang="en-US" dirty="0"/>
              <a:t>베트남이 공산주의를 유지함으로써 국가체제로서의 유의성을 입증하고 있다</a:t>
            </a:r>
            <a:r>
              <a:rPr lang="en-US" altLang="ko-KR" dirty="0"/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중국</a:t>
            </a:r>
            <a:r>
              <a:rPr lang="en-US" altLang="ko-KR" dirty="0"/>
              <a:t>, </a:t>
            </a:r>
            <a:r>
              <a:rPr lang="ko-KR" altLang="en-US" dirty="0"/>
              <a:t>베트남</a:t>
            </a:r>
            <a:r>
              <a:rPr lang="en-US" altLang="ko-KR" dirty="0"/>
              <a:t>, </a:t>
            </a:r>
            <a:r>
              <a:rPr lang="ko-KR" altLang="en-US" dirty="0"/>
              <a:t>북한사회의 변화에 따른 향후의 방향이 주목된다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현재 동아시아 사회와 공산주의 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xmlns="" id="{252787A8-BDDF-2C4F-9588-547165D89C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563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039"/>
    </mc:Choice>
    <mc:Fallback xmlns="">
      <p:transition spd="slow" advTm="126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ABE10-814B-4AE0-8403-80CE8C1A3DAF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32096" y="1360278"/>
            <a:ext cx="9904491" cy="5113674"/>
          </a:xfrm>
        </p:spPr>
        <p:txBody>
          <a:bodyPr>
            <a:noAutofit/>
          </a:bodyPr>
          <a:lstStyle/>
          <a:p>
            <a:pPr>
              <a:lnSpc>
                <a:spcPct val="170000"/>
              </a:lnSpc>
            </a:pPr>
            <a:r>
              <a:rPr lang="ko-KR" altLang="en-US" sz="2000" dirty="0" err="1" smtClean="0"/>
              <a:t>유사복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劉師復</a:t>
            </a:r>
            <a:r>
              <a:rPr lang="en-US" altLang="ko-KR" sz="2000" dirty="0" smtClean="0"/>
              <a:t>), </a:t>
            </a:r>
            <a:r>
              <a:rPr lang="ko-KR" altLang="en-US" sz="2000" dirty="0" err="1" smtClean="0"/>
              <a:t>유사배</a:t>
            </a:r>
            <a:r>
              <a:rPr lang="en-US" altLang="ko-KR" sz="2000" dirty="0" smtClean="0"/>
              <a:t>(</a:t>
            </a:r>
            <a:r>
              <a:rPr lang="ko-KR" altLang="en-US" sz="2000" dirty="0" err="1" smtClean="0"/>
              <a:t>劉師培</a:t>
            </a:r>
            <a:r>
              <a:rPr lang="en-US" altLang="ko-KR" sz="2000" dirty="0" smtClean="0"/>
              <a:t>)--</a:t>
            </a:r>
            <a:r>
              <a:rPr lang="en-US" altLang="ko-KR" sz="2000" dirty="0"/>
              <a:t>1910</a:t>
            </a:r>
            <a:r>
              <a:rPr lang="ko-KR" altLang="en-US" sz="2000" dirty="0"/>
              <a:t>년부터 이론 정리</a:t>
            </a:r>
            <a:r>
              <a:rPr lang="en-US" altLang="ko-KR" sz="2000" dirty="0"/>
              <a:t>. </a:t>
            </a:r>
            <a:r>
              <a:rPr lang="ko-KR" altLang="en-US" sz="2000" dirty="0"/>
              <a:t>일본에서 잡지 편찬</a:t>
            </a:r>
            <a:r>
              <a:rPr lang="en-US" altLang="ko-KR" sz="2000" dirty="0"/>
              <a:t>, </a:t>
            </a:r>
            <a:r>
              <a:rPr lang="ko-KR" altLang="en-US" sz="2000" dirty="0"/>
              <a:t>중국 서남방에서 활동</a:t>
            </a:r>
          </a:p>
          <a:p>
            <a:pPr>
              <a:lnSpc>
                <a:spcPct val="170000"/>
              </a:lnSpc>
            </a:pPr>
            <a:r>
              <a:rPr lang="ko-KR" altLang="en-US" sz="2000" dirty="0"/>
              <a:t>잡지 </a:t>
            </a:r>
            <a:r>
              <a:rPr lang="en-US" altLang="ko-KR" sz="2000" dirty="0" smtClean="0"/>
              <a:t>&lt;</a:t>
            </a:r>
            <a:r>
              <a:rPr lang="ko-KR" altLang="en-US" sz="2000" dirty="0" err="1" smtClean="0"/>
              <a:t>소보</a:t>
            </a:r>
            <a:r>
              <a:rPr lang="en-US" altLang="ko-KR" sz="2000" dirty="0" smtClean="0"/>
              <a:t>(</a:t>
            </a:r>
            <a:r>
              <a:rPr lang="ko-KR" altLang="en-US" sz="2000" dirty="0" err="1" smtClean="0"/>
              <a:t>蘇報</a:t>
            </a:r>
            <a:r>
              <a:rPr lang="en-US" altLang="ko-KR" sz="2000" dirty="0" smtClean="0"/>
              <a:t>)&gt;</a:t>
            </a:r>
            <a:r>
              <a:rPr lang="ko-KR" altLang="en-US" sz="2000" dirty="0" smtClean="0"/>
              <a:t> </a:t>
            </a:r>
            <a:r>
              <a:rPr lang="ko-KR" altLang="en-US" sz="2000" dirty="0"/>
              <a:t>발간</a:t>
            </a:r>
            <a:r>
              <a:rPr lang="en-US" altLang="ko-KR" sz="2000" dirty="0"/>
              <a:t>, </a:t>
            </a:r>
            <a:r>
              <a:rPr lang="ko-KR" altLang="en-US" sz="2000" dirty="0"/>
              <a:t>절충적 온건한 성격</a:t>
            </a:r>
            <a:r>
              <a:rPr lang="en-US" altLang="ko-KR" sz="2000" dirty="0"/>
              <a:t>, </a:t>
            </a:r>
            <a:r>
              <a:rPr lang="ko-KR" altLang="en-US" sz="2000" dirty="0"/>
              <a:t>계급투쟁이나 혁명에는 무관심</a:t>
            </a:r>
          </a:p>
          <a:p>
            <a:pPr>
              <a:lnSpc>
                <a:spcPct val="170000"/>
              </a:lnSpc>
            </a:pPr>
            <a:r>
              <a:rPr lang="ko-KR" altLang="en-US" sz="2000" dirty="0"/>
              <a:t>토지 등 천연자원의 공동소유</a:t>
            </a:r>
            <a:r>
              <a:rPr lang="en-US" altLang="ko-KR" sz="2000" dirty="0"/>
              <a:t>, </a:t>
            </a:r>
            <a:r>
              <a:rPr lang="ko-KR" altLang="en-US" sz="2000" dirty="0"/>
              <a:t>교육 보편화</a:t>
            </a:r>
            <a:r>
              <a:rPr lang="en-US" altLang="ko-KR" sz="2000" dirty="0"/>
              <a:t>, </a:t>
            </a:r>
            <a:r>
              <a:rPr lang="ko-KR" altLang="en-US" sz="2000" dirty="0"/>
              <a:t>사회복지 증진 등에 국가의 주도적 역할 주장</a:t>
            </a:r>
            <a:endParaRPr lang="en-US" altLang="ko-KR" sz="2000" dirty="0"/>
          </a:p>
          <a:p>
            <a:pPr>
              <a:lnSpc>
                <a:spcPct val="170000"/>
              </a:lnSpc>
            </a:pPr>
            <a:r>
              <a:rPr lang="en-US" altLang="ko-KR" sz="2000" dirty="0"/>
              <a:t>1913</a:t>
            </a:r>
            <a:r>
              <a:rPr lang="ko-KR" altLang="en-US" sz="2000" dirty="0"/>
              <a:t>년 이후 무정부주의의 영향력은 감퇴</a:t>
            </a:r>
            <a:r>
              <a:rPr lang="en-US" altLang="ko-KR" sz="2000" dirty="0"/>
              <a:t>. 1915</a:t>
            </a:r>
            <a:r>
              <a:rPr lang="ko-KR" altLang="en-US" sz="2000" dirty="0"/>
              <a:t>년 </a:t>
            </a:r>
            <a:r>
              <a:rPr lang="ko-KR" altLang="en-US" sz="2000" dirty="0" err="1"/>
              <a:t>유사복</a:t>
            </a:r>
            <a:r>
              <a:rPr lang="ko-KR" altLang="en-US" sz="2000" dirty="0"/>
              <a:t> 死</a:t>
            </a:r>
          </a:p>
          <a:p>
            <a:pPr>
              <a:lnSpc>
                <a:spcPct val="170000"/>
              </a:lnSpc>
            </a:pPr>
            <a:r>
              <a:rPr lang="ko-KR" altLang="en-US" sz="2000" dirty="0" err="1"/>
              <a:t>무정부공산주의파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무정부개인주의파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무정부공단주의파</a:t>
            </a:r>
            <a:r>
              <a:rPr lang="ko-KR" altLang="en-US" sz="2000" dirty="0"/>
              <a:t> 등등</a:t>
            </a:r>
            <a:r>
              <a:rPr lang="en-US" altLang="ko-KR" sz="2000" dirty="0"/>
              <a:t>.</a:t>
            </a:r>
          </a:p>
          <a:p>
            <a:pPr>
              <a:lnSpc>
                <a:spcPct val="170000"/>
              </a:lnSpc>
            </a:pPr>
            <a:r>
              <a:rPr lang="ko-KR" altLang="en-US" sz="2000" dirty="0"/>
              <a:t>개인의 개조를 달성하는 도덕적 기초로는 </a:t>
            </a:r>
            <a:r>
              <a:rPr lang="ko-KR" altLang="en-US" sz="2000" dirty="0" err="1"/>
              <a:t>勞動과</a:t>
            </a:r>
            <a:r>
              <a:rPr lang="ko-KR" altLang="en-US" sz="2000" dirty="0"/>
              <a:t> 互助</a:t>
            </a:r>
            <a:endParaRPr lang="en-US" altLang="ko-KR" sz="2000" dirty="0"/>
          </a:p>
          <a:p>
            <a:pPr>
              <a:lnSpc>
                <a:spcPct val="170000"/>
              </a:lnSpc>
              <a:buNone/>
            </a:pPr>
            <a:r>
              <a:rPr lang="ko-KR" altLang="en-US" sz="2000" dirty="0"/>
              <a:t>➡ 노동의 중요성</a:t>
            </a:r>
            <a:r>
              <a:rPr lang="en-US" altLang="ko-KR" sz="2000" dirty="0"/>
              <a:t>, </a:t>
            </a:r>
            <a:r>
              <a:rPr lang="ko-KR" altLang="en-US" sz="2000" dirty="0"/>
              <a:t>자기개조의 노력</a:t>
            </a:r>
            <a:r>
              <a:rPr lang="en-US" altLang="ko-KR" sz="2000" dirty="0"/>
              <a:t>, </a:t>
            </a:r>
            <a:r>
              <a:rPr lang="ko-KR" altLang="en-US" sz="2000" dirty="0"/>
              <a:t>금욕주의의 실천이나 </a:t>
            </a:r>
            <a:r>
              <a:rPr lang="ko-KR" altLang="en-US" sz="2000" dirty="0" err="1"/>
              <a:t>공독주의와</a:t>
            </a:r>
            <a:r>
              <a:rPr lang="ko-KR" altLang="en-US" sz="2000" dirty="0"/>
              <a:t> 같은 공감대를 형성하게 한 사회개혁의 중요한 사상적 흐름이다</a:t>
            </a:r>
            <a:r>
              <a:rPr lang="en-US" altLang="ko-KR" sz="2000" dirty="0"/>
              <a:t>. </a:t>
            </a:r>
          </a:p>
          <a:p>
            <a:endParaRPr lang="ko-KR" altLang="en-US" sz="20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77136" y="639111"/>
            <a:ext cx="8229600" cy="43971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중국의 아나키즘</a:t>
            </a:r>
            <a:br>
              <a:rPr lang="ko-KR" altLang="en-US" dirty="0"/>
            </a:br>
            <a:endParaRPr lang="ko-KR" altLang="en-US" dirty="0"/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xmlns="" id="{B8E54BFC-A192-634F-A9FB-891E5F67C5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873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4673"/>
    </mc:Choice>
    <mc:Fallback xmlns="">
      <p:transition spd="slow" advTm="2646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ABE10-814B-4AE0-8403-80CE8C1A3DAF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67485" y="1377297"/>
            <a:ext cx="9368828" cy="5014758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70000"/>
              </a:lnSpc>
            </a:pPr>
            <a:r>
              <a:rPr lang="ko-KR" altLang="en-US" dirty="0" err="1"/>
              <a:t>梁啓超</a:t>
            </a:r>
            <a:r>
              <a:rPr lang="ko-KR" altLang="en-US" dirty="0"/>
              <a:t> </a:t>
            </a:r>
            <a:r>
              <a:rPr lang="en-US" altLang="ko-KR" dirty="0"/>
              <a:t>: 1902</a:t>
            </a:r>
            <a:r>
              <a:rPr lang="ko-KR" altLang="en-US" dirty="0"/>
              <a:t>년 </a:t>
            </a:r>
            <a:r>
              <a:rPr lang="en-US" altLang="ko-KR" dirty="0"/>
              <a:t>｢</a:t>
            </a:r>
            <a:r>
              <a:rPr lang="ko-KR" altLang="en-US" dirty="0" err="1"/>
              <a:t>新民叢報</a:t>
            </a:r>
            <a:r>
              <a:rPr lang="en-US" altLang="ko-KR" dirty="0"/>
              <a:t>｣</a:t>
            </a:r>
            <a:r>
              <a:rPr lang="ko-KR" altLang="en-US" dirty="0"/>
              <a:t>에 맑스에 대한 평론</a:t>
            </a:r>
          </a:p>
          <a:p>
            <a:pPr>
              <a:lnSpc>
                <a:spcPct val="170000"/>
              </a:lnSpc>
            </a:pPr>
            <a:r>
              <a:rPr lang="en-US" altLang="ko-KR" dirty="0"/>
              <a:t>1905</a:t>
            </a:r>
            <a:r>
              <a:rPr lang="ko-KR" altLang="en-US" dirty="0"/>
              <a:t>년 </a:t>
            </a:r>
            <a:r>
              <a:rPr lang="ko-KR" altLang="en-US" dirty="0" err="1"/>
              <a:t>孫文의</a:t>
            </a:r>
            <a:r>
              <a:rPr lang="ko-KR" altLang="en-US" dirty="0"/>
              <a:t> </a:t>
            </a:r>
            <a:r>
              <a:rPr lang="ko-KR" altLang="en-US" dirty="0" err="1"/>
              <a:t>三民主義</a:t>
            </a:r>
            <a:r>
              <a:rPr lang="ko-KR" altLang="en-US" dirty="0"/>
              <a:t> 중 民生主義에 사회주의적 요소 도입의 흔적이 엿보임</a:t>
            </a:r>
          </a:p>
          <a:p>
            <a:pPr>
              <a:lnSpc>
                <a:spcPct val="17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신문화 운동의 과정에서 </a:t>
            </a:r>
            <a:r>
              <a:rPr lang="ko-KR" altLang="en-US" dirty="0">
                <a:solidFill>
                  <a:srgbClr val="00B050"/>
                </a:solidFill>
              </a:rPr>
              <a:t>과학</a:t>
            </a:r>
            <a:r>
              <a:rPr lang="en-US" altLang="ko-KR" dirty="0">
                <a:solidFill>
                  <a:srgbClr val="00B050"/>
                </a:solidFill>
              </a:rPr>
              <a:t>,</a:t>
            </a:r>
            <a:r>
              <a:rPr lang="ko-KR" altLang="en-US" dirty="0">
                <a:solidFill>
                  <a:srgbClr val="00B050"/>
                </a:solidFill>
              </a:rPr>
              <a:t> 민주주의</a:t>
            </a:r>
            <a:r>
              <a:rPr lang="ko-KR" altLang="en-US" dirty="0"/>
              <a:t>의 도입과 동시에 이루어짐</a:t>
            </a:r>
          </a:p>
          <a:p>
            <a:pPr>
              <a:lnSpc>
                <a:spcPct val="170000"/>
              </a:lnSpc>
            </a:pPr>
            <a:r>
              <a:rPr lang="ko-KR" altLang="en-US" dirty="0"/>
              <a:t>李大釗</a:t>
            </a:r>
            <a:r>
              <a:rPr lang="en-US" altLang="ko-KR" dirty="0"/>
              <a:t>;1918</a:t>
            </a:r>
            <a:r>
              <a:rPr lang="ko-KR" altLang="en-US" dirty="0"/>
              <a:t>년</a:t>
            </a:r>
            <a:r>
              <a:rPr lang="en-US" altLang="ko-KR" dirty="0"/>
              <a:t>, ｢</a:t>
            </a:r>
            <a:r>
              <a:rPr lang="ko-KR" altLang="en-US" dirty="0" err="1"/>
              <a:t>신청년</a:t>
            </a:r>
            <a:r>
              <a:rPr lang="en-US" altLang="ko-KR" dirty="0"/>
              <a:t>｣</a:t>
            </a:r>
            <a:r>
              <a:rPr lang="ko-KR" altLang="en-US" dirty="0"/>
              <a:t>에 “서민의 승리” “볼셰비즘의 승리”게재</a:t>
            </a:r>
          </a:p>
          <a:p>
            <a:pPr>
              <a:lnSpc>
                <a:spcPct val="170000"/>
              </a:lnSpc>
            </a:pPr>
            <a:r>
              <a:rPr lang="en-US" altLang="ko-KR" dirty="0"/>
              <a:t>1918</a:t>
            </a:r>
            <a:r>
              <a:rPr lang="ko-KR" altLang="en-US" dirty="0"/>
              <a:t>년 </a:t>
            </a:r>
            <a:r>
              <a:rPr lang="ko-KR" altLang="en-US" dirty="0" err="1"/>
              <a:t>북경대</a:t>
            </a:r>
            <a:r>
              <a:rPr lang="ko-KR" altLang="en-US" dirty="0"/>
              <a:t> 내에 </a:t>
            </a:r>
            <a:r>
              <a:rPr lang="en-US" altLang="ko-KR" dirty="0"/>
              <a:t>[</a:t>
            </a:r>
            <a:r>
              <a:rPr lang="ko-KR" altLang="en-US" dirty="0"/>
              <a:t>마르크스 연구회</a:t>
            </a:r>
            <a:r>
              <a:rPr lang="en-US" altLang="ko-KR" dirty="0"/>
              <a:t>]</a:t>
            </a:r>
            <a:r>
              <a:rPr lang="ko-KR" altLang="en-US" dirty="0"/>
              <a:t> </a:t>
            </a:r>
            <a:r>
              <a:rPr lang="en-US" altLang="ko-KR" dirty="0"/>
              <a:t>, [</a:t>
            </a:r>
            <a:r>
              <a:rPr lang="ko-KR" altLang="en-US" dirty="0"/>
              <a:t>사회주의 연구회</a:t>
            </a:r>
            <a:r>
              <a:rPr lang="en-US" altLang="ko-KR" dirty="0"/>
              <a:t>] </a:t>
            </a:r>
            <a:r>
              <a:rPr lang="ko-KR" altLang="en-US" dirty="0"/>
              <a:t>등 조직</a:t>
            </a:r>
          </a:p>
          <a:p>
            <a:pPr>
              <a:lnSpc>
                <a:spcPct val="170000"/>
              </a:lnSpc>
            </a:pPr>
            <a:r>
              <a:rPr lang="ko-KR" altLang="en-US" dirty="0"/>
              <a:t>毛澤東</a:t>
            </a:r>
            <a:r>
              <a:rPr lang="en-US" altLang="ko-KR" dirty="0"/>
              <a:t>(1893-1976) : </a:t>
            </a:r>
            <a:r>
              <a:rPr lang="ko-KR" altLang="en-US" dirty="0"/>
              <a:t>장사에서 </a:t>
            </a:r>
            <a:r>
              <a:rPr lang="en-US" altLang="ko-KR" dirty="0"/>
              <a:t>｢</a:t>
            </a:r>
            <a:r>
              <a:rPr lang="ko-KR" altLang="en-US" dirty="0"/>
              <a:t>新民學會</a:t>
            </a:r>
            <a:r>
              <a:rPr lang="en-US" altLang="ko-KR" dirty="0"/>
              <a:t>｣ </a:t>
            </a:r>
            <a:r>
              <a:rPr lang="ko-KR" altLang="en-US" dirty="0"/>
              <a:t>결성</a:t>
            </a:r>
          </a:p>
          <a:p>
            <a:pPr>
              <a:lnSpc>
                <a:spcPct val="170000"/>
              </a:lnSpc>
            </a:pPr>
            <a:r>
              <a:rPr lang="ko-KR" altLang="en-US" dirty="0" err="1"/>
              <a:t>周恩來</a:t>
            </a:r>
            <a:r>
              <a:rPr lang="en-US" altLang="ko-KR" dirty="0"/>
              <a:t>(1898-1976) : ｢</a:t>
            </a:r>
            <a:r>
              <a:rPr lang="ko-KR" altLang="en-US" dirty="0" err="1"/>
              <a:t>覺悟社</a:t>
            </a:r>
            <a:r>
              <a:rPr lang="en-US" altLang="ko-KR" dirty="0"/>
              <a:t>｣ </a:t>
            </a:r>
            <a:r>
              <a:rPr lang="ko-KR" altLang="en-US" dirty="0"/>
              <a:t>결성</a:t>
            </a:r>
          </a:p>
          <a:p>
            <a:pPr>
              <a:lnSpc>
                <a:spcPct val="170000"/>
              </a:lnSpc>
            </a:pPr>
            <a:r>
              <a:rPr lang="en-US" altLang="ko-KR" dirty="0"/>
              <a:t>1919</a:t>
            </a:r>
            <a:r>
              <a:rPr lang="ko-KR" altLang="en-US" dirty="0"/>
              <a:t>년 이후 </a:t>
            </a:r>
            <a:r>
              <a:rPr lang="en-US" altLang="ko-KR" dirty="0"/>
              <a:t>｢</a:t>
            </a:r>
            <a:r>
              <a:rPr lang="ko-KR" altLang="en-US" dirty="0" err="1"/>
              <a:t>신청년</a:t>
            </a:r>
            <a:r>
              <a:rPr lang="en-US" altLang="ko-KR" dirty="0"/>
              <a:t>｣ </a:t>
            </a:r>
            <a:r>
              <a:rPr lang="ko-KR" altLang="en-US" dirty="0"/>
              <a:t>특집 등에 본격적 연구 결과 수록</a:t>
            </a:r>
            <a:r>
              <a:rPr lang="en-US" altLang="ko-KR" dirty="0"/>
              <a:t>. - </a:t>
            </a:r>
            <a:r>
              <a:rPr lang="ko-KR" altLang="en-US" dirty="0">
                <a:solidFill>
                  <a:srgbClr val="C00000"/>
                </a:solidFill>
              </a:rPr>
              <a:t>이는 중국 공산주의 운동의 특징</a:t>
            </a:r>
            <a:r>
              <a:rPr lang="en-US" altLang="ko-KR" dirty="0">
                <a:solidFill>
                  <a:srgbClr val="C00000"/>
                </a:solidFill>
              </a:rPr>
              <a:t>, </a:t>
            </a:r>
            <a:r>
              <a:rPr lang="ko-KR" altLang="en-US" dirty="0">
                <a:solidFill>
                  <a:srgbClr val="C00000"/>
                </a:solidFill>
              </a:rPr>
              <a:t>즉 최고 지식인의 이론적 탐구를 통해 확산</a:t>
            </a:r>
          </a:p>
          <a:p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중국 사회주의 사상의 도입과 발전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xmlns="" id="{965BD0AB-5616-6941-9AB7-520FE04B5E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777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5198"/>
    </mc:Choice>
    <mc:Fallback xmlns="">
      <p:transition spd="slow" advTm="2251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ABE10-814B-4AE0-8403-80CE8C1A3DAF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pic>
        <p:nvPicPr>
          <p:cNvPr id="5" name="내용 개체 틀 4" descr="신청년.jp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8227412" y="1338251"/>
            <a:ext cx="2532684" cy="3602756"/>
          </a:xfr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77136" y="621376"/>
            <a:ext cx="8229600" cy="490066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신문화 운동</a:t>
            </a:r>
            <a:r>
              <a:rPr lang="en-US" altLang="ko-KR" dirty="0"/>
              <a:t>(1915~   )</a:t>
            </a:r>
            <a:endParaRPr lang="ko-KR" altLang="en-US" dirty="0"/>
          </a:p>
        </p:txBody>
      </p:sp>
      <p:pic>
        <p:nvPicPr>
          <p:cNvPr id="10" name="그림 9" descr="노신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190637" y="1343951"/>
            <a:ext cx="1656184" cy="2280697"/>
          </a:xfrm>
          <a:prstGeom prst="rect">
            <a:avLst/>
          </a:prstGeom>
        </p:spPr>
      </p:pic>
      <p:pic>
        <p:nvPicPr>
          <p:cNvPr id="11" name="그림 10" descr="진독수와 호적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242205" y="1343951"/>
            <a:ext cx="1872208" cy="3982157"/>
          </a:xfrm>
          <a:prstGeom prst="rect">
            <a:avLst/>
          </a:prstGeom>
        </p:spPr>
      </p:pic>
      <p:pic>
        <p:nvPicPr>
          <p:cNvPr id="12" name="그림 11" descr="이대교.gif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3525087" y="1374575"/>
            <a:ext cx="2316857" cy="343177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520982" y="5589241"/>
            <a:ext cx="90806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 err="1"/>
              <a:t>진독수</a:t>
            </a:r>
            <a:r>
              <a:rPr lang="en-US" altLang="ko-KR" dirty="0"/>
              <a:t>, </a:t>
            </a:r>
            <a:r>
              <a:rPr lang="ko-KR" altLang="en-US" dirty="0"/>
              <a:t>호적</a:t>
            </a:r>
            <a:r>
              <a:rPr lang="en-US" altLang="ko-KR" dirty="0"/>
              <a:t>, </a:t>
            </a:r>
            <a:r>
              <a:rPr lang="ko-KR" altLang="en-US" dirty="0"/>
              <a:t>이대교</a:t>
            </a:r>
            <a:r>
              <a:rPr lang="en-US" altLang="ko-KR" dirty="0"/>
              <a:t>, </a:t>
            </a:r>
            <a:r>
              <a:rPr lang="ko-KR" altLang="en-US" dirty="0"/>
              <a:t>노신</a:t>
            </a:r>
            <a:endParaRPr lang="en-US" altLang="ko-K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/>
              <a:t>기관지 </a:t>
            </a:r>
            <a:r>
              <a:rPr lang="en-US" altLang="ko-KR" dirty="0"/>
              <a:t>&lt;</a:t>
            </a:r>
            <a:r>
              <a:rPr lang="ko-KR" altLang="en-US" dirty="0" err="1"/>
              <a:t>신청년</a:t>
            </a:r>
            <a:r>
              <a:rPr lang="en-US" altLang="ko-KR" dirty="0"/>
              <a:t>&gt; </a:t>
            </a:r>
            <a:r>
              <a:rPr lang="ko-KR" altLang="en-US" dirty="0"/>
              <a:t>잡지</a:t>
            </a:r>
            <a:r>
              <a:rPr lang="en-US" altLang="ko-KR" dirty="0"/>
              <a:t>, </a:t>
            </a:r>
            <a:r>
              <a:rPr lang="en-US" altLang="zh-CN" dirty="0"/>
              <a:t>《</a:t>
            </a:r>
            <a:r>
              <a:rPr lang="zh-CN" altLang="en-US" dirty="0"/>
              <a:t>新潮</a:t>
            </a:r>
            <a:r>
              <a:rPr lang="en-US" altLang="zh-CN" dirty="0"/>
              <a:t>》,《</a:t>
            </a:r>
            <a:r>
              <a:rPr lang="zh-CN" altLang="en-US" dirty="0"/>
              <a:t>每周评论</a:t>
            </a:r>
            <a:r>
              <a:rPr lang="en-US" altLang="zh-CN" dirty="0"/>
              <a:t>》</a:t>
            </a:r>
            <a:r>
              <a:rPr lang="en-US" altLang="ko-KR" dirty="0"/>
              <a:t>“</a:t>
            </a:r>
            <a:r>
              <a:rPr lang="ko-KR" altLang="en-US" dirty="0"/>
              <a:t>問題와 主義 논쟁</a:t>
            </a:r>
            <a:r>
              <a:rPr lang="en-US" altLang="ko-KR" dirty="0"/>
              <a:t>”--- </a:t>
            </a:r>
            <a:r>
              <a:rPr lang="ko-KR" altLang="en-US" dirty="0"/>
              <a:t>호적과 이대교</a:t>
            </a:r>
            <a:endParaRPr lang="en-US" altLang="ko-K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dirty="0"/>
              <a:t>백화문소설</a:t>
            </a:r>
            <a:r>
              <a:rPr lang="en-US" altLang="ko-KR" dirty="0"/>
              <a:t>,, “</a:t>
            </a:r>
            <a:r>
              <a:rPr lang="ko-KR" altLang="en-US" dirty="0"/>
              <a:t>아</a:t>
            </a:r>
            <a:r>
              <a:rPr lang="en-US" altLang="ko-KR" dirty="0"/>
              <a:t>Q</a:t>
            </a:r>
            <a:r>
              <a:rPr lang="ko-KR" altLang="en-US" dirty="0"/>
              <a:t>정전</a:t>
            </a:r>
            <a:r>
              <a:rPr lang="en-US" altLang="ko-KR" dirty="0"/>
              <a:t>”, “</a:t>
            </a:r>
            <a:r>
              <a:rPr lang="ko-KR" altLang="en-US" dirty="0" err="1"/>
              <a:t>공을기</a:t>
            </a:r>
            <a:r>
              <a:rPr lang="en-US" altLang="ko-KR" dirty="0"/>
              <a:t>”</a:t>
            </a:r>
            <a:endParaRPr lang="ko-KR" altLang="en-US" dirty="0"/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xmlns="" id="{2A2F91A3-D27A-064F-895F-B0071B3BBC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172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4350"/>
    </mc:Choice>
    <mc:Fallback xmlns="">
      <p:transition spd="slow" advTm="294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ABE10-814B-4AE0-8403-80CE8C1A3DAF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4" name="내용 개체 틀 3" descr="5.4운동.jp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2638826" y="1423788"/>
            <a:ext cx="6371492" cy="4567253"/>
          </a:xfr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5.4</a:t>
            </a:r>
            <a:r>
              <a:rPr lang="ko-KR" altLang="en-US" dirty="0"/>
              <a:t>운동 시기의 베이징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xmlns="" id="{724C040E-04EE-2940-933D-A76EDE5B10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711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563"/>
    </mc:Choice>
    <mc:Fallback xmlns="">
      <p:transition spd="slow" advTm="275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2153176" y="0"/>
            <a:ext cx="7316749" cy="786809"/>
          </a:xfrm>
        </p:spPr>
        <p:txBody>
          <a:bodyPr>
            <a:normAutofit/>
          </a:bodyPr>
          <a:lstStyle/>
          <a:p>
            <a:r>
              <a:rPr lang="ko-KR" altLang="en-US" dirty="0"/>
              <a:t>청년 시절의 모택동</a:t>
            </a:r>
          </a:p>
        </p:txBody>
      </p:sp>
      <p:pic>
        <p:nvPicPr>
          <p:cNvPr id="7" name="내용 개체 틀 6" descr="mao1919.jp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7918371" y="1638384"/>
            <a:ext cx="2692289" cy="3493301"/>
          </a:xfrm>
        </p:spPr>
      </p:pic>
      <p:sp>
        <p:nvSpPr>
          <p:cNvPr id="6" name="텍스트 개체 틀 5"/>
          <p:cNvSpPr>
            <a:spLocks noGrp="1"/>
          </p:cNvSpPr>
          <p:nvPr>
            <p:ph type="body" sz="half" idx="2"/>
          </p:nvPr>
        </p:nvSpPr>
        <p:spPr>
          <a:xfrm>
            <a:off x="1240324" y="956930"/>
            <a:ext cx="6678047" cy="5901069"/>
          </a:xfrm>
        </p:spPr>
        <p:txBody>
          <a:bodyPr>
            <a:normAutofit/>
          </a:bodyPr>
          <a:lstStyle/>
          <a:p>
            <a:r>
              <a:rPr lang="en-US" altLang="ko-KR" sz="1600" dirty="0"/>
              <a:t>(1893~1976): </a:t>
            </a:r>
            <a:r>
              <a:rPr lang="ko-KR" altLang="en-US" sz="1600" dirty="0"/>
              <a:t>호남 장사 상담인</a:t>
            </a:r>
            <a:r>
              <a:rPr lang="en-US" altLang="ko-KR" sz="1600" dirty="0"/>
              <a:t>(</a:t>
            </a:r>
            <a:r>
              <a:rPr lang="ko-KR" altLang="en-US" sz="1600" dirty="0"/>
              <a:t>湖南 長沙 湘潭人</a:t>
            </a:r>
            <a:r>
              <a:rPr lang="en-US" altLang="ko-KR" sz="1600" dirty="0"/>
              <a:t>)</a:t>
            </a:r>
          </a:p>
          <a:p>
            <a:r>
              <a:rPr lang="en-US" altLang="ko-KR" sz="1600" dirty="0"/>
              <a:t>                 </a:t>
            </a:r>
            <a:r>
              <a:rPr lang="ko-KR" altLang="en-US" sz="1600" dirty="0"/>
              <a:t>호남사범대학 윤리교육과 졸업</a:t>
            </a:r>
            <a:endParaRPr lang="en-US" altLang="ko-KR" sz="1600" dirty="0"/>
          </a:p>
          <a:p>
            <a:pPr fontAlgn="base" latinLnBrk="0">
              <a:lnSpc>
                <a:spcPct val="150000"/>
              </a:lnSpc>
            </a:pPr>
            <a:r>
              <a:rPr lang="en-US" altLang="ko-KR" sz="1600" dirty="0"/>
              <a:t>1920</a:t>
            </a:r>
            <a:r>
              <a:rPr lang="ko-KR" altLang="en-US" sz="1600" dirty="0"/>
              <a:t>년 湖南에서 공산주의 조직창건</a:t>
            </a:r>
            <a:r>
              <a:rPr lang="en-US" altLang="ko-KR" sz="1600" dirty="0"/>
              <a:t>.</a:t>
            </a:r>
            <a:endParaRPr lang="ko-KR" altLang="en-US" sz="1600" dirty="0"/>
          </a:p>
          <a:p>
            <a:pPr fontAlgn="base" latinLnBrk="0">
              <a:lnSpc>
                <a:spcPct val="150000"/>
              </a:lnSpc>
            </a:pPr>
            <a:r>
              <a:rPr lang="en-US" altLang="ko-KR" sz="1600" dirty="0"/>
              <a:t>1921</a:t>
            </a:r>
            <a:r>
              <a:rPr lang="ko-KR" altLang="en-US" sz="1600" dirty="0"/>
              <a:t>년 중국공산당 제</a:t>
            </a:r>
            <a:r>
              <a:rPr lang="en-US" altLang="ko-KR" sz="1600" dirty="0"/>
              <a:t>2</a:t>
            </a:r>
            <a:r>
              <a:rPr lang="ko-KR" altLang="en-US" sz="1600" dirty="0"/>
              <a:t>차 대표대회 참석</a:t>
            </a:r>
            <a:endParaRPr lang="en-US" altLang="ko-KR" sz="1600" dirty="0"/>
          </a:p>
          <a:p>
            <a:pPr fontAlgn="base" latinLnBrk="0">
              <a:lnSpc>
                <a:spcPct val="150000"/>
              </a:lnSpc>
            </a:pPr>
            <a:r>
              <a:rPr lang="en-US" altLang="ko-KR" sz="1600" dirty="0"/>
              <a:t>1925~1927</a:t>
            </a:r>
            <a:r>
              <a:rPr lang="ko-KR" altLang="en-US" sz="1600" dirty="0"/>
              <a:t>年</a:t>
            </a:r>
            <a:r>
              <a:rPr lang="en-US" altLang="ko-KR" sz="1600" dirty="0"/>
              <a:t> 《</a:t>
            </a:r>
            <a:r>
              <a:rPr lang="ko-KR" altLang="en-US" sz="1600" u="sng" dirty="0" err="1"/>
              <a:t>中國社會各階級的分析</a:t>
            </a:r>
            <a:r>
              <a:rPr lang="en-US" altLang="ko-KR" sz="1600" dirty="0"/>
              <a:t>》,</a:t>
            </a:r>
          </a:p>
          <a:p>
            <a:pPr fontAlgn="base" latinLnBrk="0">
              <a:lnSpc>
                <a:spcPct val="150000"/>
              </a:lnSpc>
            </a:pPr>
            <a:r>
              <a:rPr lang="en-US" altLang="ko-KR" sz="1600" dirty="0"/>
              <a:t>                    《</a:t>
            </a:r>
            <a:r>
              <a:rPr lang="ko-KR" altLang="en-US" sz="1600" u="sng" dirty="0"/>
              <a:t>湖南農民運動考察報告</a:t>
            </a:r>
            <a:r>
              <a:rPr lang="en-US" altLang="ko-KR" sz="1600" dirty="0"/>
              <a:t>》</a:t>
            </a:r>
          </a:p>
          <a:p>
            <a:pPr fontAlgn="base" latinLnBrk="0">
              <a:lnSpc>
                <a:spcPct val="150000"/>
              </a:lnSpc>
            </a:pPr>
            <a:r>
              <a:rPr lang="en-US" altLang="ko-KR" sz="1600" dirty="0"/>
              <a:t>1928</a:t>
            </a:r>
            <a:r>
              <a:rPr lang="ko-KR" altLang="en-US" sz="1600" dirty="0"/>
              <a:t>년 </a:t>
            </a:r>
            <a:r>
              <a:rPr lang="en-US" altLang="ko-KR" sz="1600" dirty="0"/>
              <a:t>《</a:t>
            </a:r>
            <a:r>
              <a:rPr lang="ko-KR" altLang="en-US" sz="1600" u="sng" dirty="0" err="1"/>
              <a:t>中國的紅色政權爲什麼能夠存在</a:t>
            </a:r>
            <a:r>
              <a:rPr lang="ko-KR" altLang="en-US" sz="1600" dirty="0"/>
              <a:t>？</a:t>
            </a:r>
            <a:r>
              <a:rPr lang="en-US" altLang="ko-KR" sz="1600" dirty="0"/>
              <a:t>》</a:t>
            </a:r>
            <a:endParaRPr lang="ko-KR" altLang="en-US" sz="1600" dirty="0"/>
          </a:p>
          <a:p>
            <a:pPr fontAlgn="base" latinLnBrk="0">
              <a:lnSpc>
                <a:spcPct val="150000"/>
              </a:lnSpc>
            </a:pPr>
            <a:r>
              <a:rPr lang="en-US" altLang="ko-KR" sz="1600" dirty="0"/>
              <a:t>1936</a:t>
            </a:r>
            <a:r>
              <a:rPr lang="ko-KR" altLang="en-US" sz="1600" dirty="0"/>
              <a:t>년 </a:t>
            </a:r>
            <a:r>
              <a:rPr lang="en-US" altLang="ko-KR" sz="1600" dirty="0"/>
              <a:t>《</a:t>
            </a:r>
            <a:r>
              <a:rPr lang="ko-KR" altLang="en-US" sz="1600" u="sng" dirty="0" err="1"/>
              <a:t>中國革命戰爭的戰略問題</a:t>
            </a:r>
            <a:r>
              <a:rPr lang="en-US" altLang="ko-KR" sz="1600" dirty="0"/>
              <a:t>》</a:t>
            </a:r>
            <a:r>
              <a:rPr lang="ko-KR" altLang="en-US" sz="1600" dirty="0"/>
              <a:t>。</a:t>
            </a:r>
          </a:p>
          <a:p>
            <a:pPr fontAlgn="base" latinLnBrk="0">
              <a:lnSpc>
                <a:spcPct val="150000"/>
              </a:lnSpc>
            </a:pPr>
            <a:r>
              <a:rPr lang="en-US" altLang="ko-KR" sz="1600" dirty="0"/>
              <a:t>1937</a:t>
            </a:r>
            <a:r>
              <a:rPr lang="ko-KR" altLang="en-US" sz="1600" dirty="0"/>
              <a:t>년 </a:t>
            </a:r>
            <a:r>
              <a:rPr lang="en-US" altLang="ko-KR" sz="1600" dirty="0"/>
              <a:t>《</a:t>
            </a:r>
            <a:r>
              <a:rPr lang="ko-KR" altLang="en-US" sz="1600" u="sng" dirty="0"/>
              <a:t>實踐論</a:t>
            </a:r>
            <a:r>
              <a:rPr lang="en-US" altLang="ko-KR" sz="1600" dirty="0"/>
              <a:t>》</a:t>
            </a:r>
            <a:r>
              <a:rPr lang="ko-KR" altLang="en-US" sz="1600" dirty="0"/>
              <a:t>和</a:t>
            </a:r>
            <a:r>
              <a:rPr lang="en-US" altLang="ko-KR" sz="1600" dirty="0"/>
              <a:t>《</a:t>
            </a:r>
            <a:r>
              <a:rPr lang="ko-KR" altLang="en-US" sz="1600" u="sng" dirty="0"/>
              <a:t>矛盾論</a:t>
            </a:r>
            <a:r>
              <a:rPr lang="en-US" altLang="ko-KR" sz="1600" dirty="0"/>
              <a:t>》</a:t>
            </a:r>
            <a:r>
              <a:rPr lang="ko-KR" altLang="en-US" sz="1600" dirty="0"/>
              <a:t>。 </a:t>
            </a:r>
          </a:p>
          <a:p>
            <a:pPr fontAlgn="base" latinLnBrk="0">
              <a:lnSpc>
                <a:spcPct val="150000"/>
              </a:lnSpc>
            </a:pPr>
            <a:r>
              <a:rPr lang="en-US" altLang="ko-KR" sz="1600" dirty="0"/>
              <a:t>1938</a:t>
            </a:r>
            <a:r>
              <a:rPr lang="ko-KR" altLang="en-US" sz="1600" dirty="0"/>
              <a:t>년 중국공산당확대 제</a:t>
            </a:r>
            <a:r>
              <a:rPr lang="en-US" altLang="ko-KR" sz="1600" dirty="0"/>
              <a:t>6</a:t>
            </a:r>
            <a:r>
              <a:rPr lang="ko-KR" altLang="en-US" sz="1600" dirty="0" err="1"/>
              <a:t>차전회에서</a:t>
            </a:r>
            <a:r>
              <a:rPr lang="ko-KR" altLang="en-US" sz="1600" u="sng" dirty="0"/>
              <a:t>  </a:t>
            </a:r>
            <a:endParaRPr lang="en-US" altLang="ko-KR" sz="1600" u="sng" dirty="0"/>
          </a:p>
          <a:p>
            <a:pPr fontAlgn="base" latinLnBrk="0">
              <a:lnSpc>
                <a:spcPct val="150000"/>
              </a:lnSpc>
            </a:pPr>
            <a:r>
              <a:rPr lang="ko-KR" altLang="en-US" sz="1600" dirty="0"/>
              <a:t>         “</a:t>
            </a:r>
            <a:r>
              <a:rPr lang="ko-KR" altLang="en-US" sz="1600" u="sng" dirty="0" err="1"/>
              <a:t>馬克思主義中國化</a:t>
            </a:r>
            <a:r>
              <a:rPr lang="ko-KR" altLang="en-US" sz="1600" dirty="0"/>
              <a:t>”발표</a:t>
            </a:r>
            <a:r>
              <a:rPr lang="en-US" altLang="ko-KR" sz="1600" dirty="0"/>
              <a:t>,                         </a:t>
            </a:r>
          </a:p>
          <a:p>
            <a:pPr fontAlgn="base" latinLnBrk="0">
              <a:lnSpc>
                <a:spcPct val="150000"/>
              </a:lnSpc>
            </a:pPr>
            <a:r>
              <a:rPr lang="en-US" altLang="ko-KR" sz="1600" dirty="0"/>
              <a:t>          《</a:t>
            </a:r>
            <a:r>
              <a:rPr lang="ko-KR" altLang="en-US" sz="1600" u="sng" dirty="0" err="1"/>
              <a:t>論持久戰</a:t>
            </a:r>
            <a:r>
              <a:rPr lang="en-US" altLang="ko-KR" sz="1600" dirty="0"/>
              <a:t>》</a:t>
            </a:r>
            <a:r>
              <a:rPr lang="ko-KR" altLang="en-US" sz="1600" dirty="0"/>
              <a:t>、</a:t>
            </a:r>
            <a:r>
              <a:rPr lang="en-US" altLang="ko-KR" sz="1600" dirty="0"/>
              <a:t>《〈</a:t>
            </a:r>
            <a:r>
              <a:rPr lang="ko-KR" altLang="en-US" sz="1600" dirty="0"/>
              <a:t>共產黨人</a:t>
            </a:r>
            <a:r>
              <a:rPr lang="en-US" altLang="ko-KR" sz="1600" dirty="0"/>
              <a:t>〉</a:t>
            </a:r>
            <a:r>
              <a:rPr lang="ko-KR" altLang="en-US" sz="1600" dirty="0"/>
              <a:t>發刊詞</a:t>
            </a:r>
            <a:r>
              <a:rPr lang="en-US" altLang="ko-KR" sz="1600" dirty="0"/>
              <a:t>》</a:t>
            </a:r>
            <a:r>
              <a:rPr lang="ko-KR" altLang="en-US" sz="1600" dirty="0"/>
              <a:t>、</a:t>
            </a:r>
            <a:r>
              <a:rPr lang="en-US" altLang="ko-KR" sz="1600" dirty="0"/>
              <a:t>《</a:t>
            </a:r>
            <a:r>
              <a:rPr lang="ko-KR" altLang="en-US" sz="1600" u="sng" dirty="0"/>
              <a:t>新民主主義論</a:t>
            </a:r>
            <a:r>
              <a:rPr lang="en-US" altLang="ko-KR" sz="1600" dirty="0"/>
              <a:t>》</a:t>
            </a:r>
            <a:endParaRPr lang="ko-KR" altLang="en-US" sz="1600" dirty="0"/>
          </a:p>
          <a:p>
            <a:pPr fontAlgn="base" latinLnBrk="0">
              <a:lnSpc>
                <a:spcPct val="150000"/>
              </a:lnSpc>
            </a:pPr>
            <a:r>
              <a:rPr lang="en-US" altLang="ko-KR" sz="1600" dirty="0"/>
              <a:t>1945</a:t>
            </a:r>
            <a:r>
              <a:rPr lang="ko-KR" altLang="en-US" sz="1600" dirty="0"/>
              <a:t>년 중국공산당제</a:t>
            </a:r>
            <a:r>
              <a:rPr lang="en-US" altLang="ko-KR" sz="1600" dirty="0"/>
              <a:t>7</a:t>
            </a:r>
            <a:r>
              <a:rPr lang="ko-KR" altLang="en-US" sz="1600" dirty="0"/>
              <a:t>차 대표대회</a:t>
            </a:r>
            <a:r>
              <a:rPr lang="en-US" altLang="ko-KR" sz="1600" dirty="0"/>
              <a:t>, 《</a:t>
            </a:r>
            <a:r>
              <a:rPr lang="ko-KR" altLang="en-US" sz="1600" dirty="0" err="1"/>
              <a:t>論聯合政府</a:t>
            </a:r>
            <a:r>
              <a:rPr lang="en-US" altLang="ko-KR" sz="1600" dirty="0"/>
              <a:t>》</a:t>
            </a:r>
            <a:r>
              <a:rPr lang="ko-KR" altLang="en-US" sz="1600" dirty="0"/>
              <a:t>報告</a:t>
            </a:r>
          </a:p>
          <a:p>
            <a:endParaRPr lang="en-US" altLang="ko-KR" sz="1600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ABE10-814B-4AE0-8403-80CE8C1A3DAF}" type="slidenum">
              <a:rPr lang="ko-KR" altLang="en-US" smtClean="0"/>
              <a:pPr/>
              <a:t>6</a:t>
            </a:fld>
            <a:endParaRPr lang="ko-KR" altLang="en-US"/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xmlns="" id="{553A76F9-B539-9D43-9C7B-1F8642F9CF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85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6647"/>
    </mc:Choice>
    <mc:Fallback xmlns="">
      <p:transition spd="slow" advTm="1366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ABE10-814B-4AE0-8403-80CE8C1A3DAF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609929"/>
            <a:ext cx="10972800" cy="4525963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70000"/>
              </a:lnSpc>
            </a:pPr>
            <a:r>
              <a:rPr lang="en-US" altLang="ko-KR" dirty="0"/>
              <a:t>Marxism</a:t>
            </a:r>
            <a:r>
              <a:rPr lang="ko-KR" altLang="en-US" dirty="0"/>
              <a:t>은 역사적 시점을 이해하는데</a:t>
            </a:r>
            <a:r>
              <a:rPr lang="en-US" altLang="ko-KR" dirty="0"/>
              <a:t>, Leninism</a:t>
            </a:r>
            <a:r>
              <a:rPr lang="ko-KR" altLang="en-US" dirty="0"/>
              <a:t>은 구체적 해결 방법을 </a:t>
            </a:r>
            <a:r>
              <a:rPr lang="ko-KR" altLang="en-US" dirty="0" smtClean="0"/>
              <a:t>제</a:t>
            </a:r>
            <a:endParaRPr lang="en-US" altLang="ko-KR" dirty="0" smtClean="0"/>
          </a:p>
          <a:p>
            <a:pPr>
              <a:lnSpc>
                <a:spcPct val="170000"/>
              </a:lnSpc>
            </a:pPr>
            <a:r>
              <a:rPr lang="ko-KR" altLang="en-US" dirty="0" smtClean="0"/>
              <a:t>반제</a:t>
            </a:r>
            <a:r>
              <a:rPr lang="en-US" altLang="ko-KR" dirty="0"/>
              <a:t>, </a:t>
            </a:r>
            <a:r>
              <a:rPr lang="ko-KR" altLang="en-US" dirty="0"/>
              <a:t>반봉건 민주세력의 혁명조직</a:t>
            </a:r>
            <a:r>
              <a:rPr lang="en-US" altLang="ko-KR" dirty="0"/>
              <a:t>, </a:t>
            </a:r>
            <a:r>
              <a:rPr lang="ko-KR" altLang="en-US" dirty="0"/>
              <a:t>이념</a:t>
            </a:r>
            <a:r>
              <a:rPr lang="en-US" altLang="ko-KR" dirty="0"/>
              <a:t>, </a:t>
            </a:r>
            <a:r>
              <a:rPr lang="ko-KR" altLang="en-US" dirty="0"/>
              <a:t>정권장악 방법 등</a:t>
            </a:r>
          </a:p>
          <a:p>
            <a:pPr>
              <a:lnSpc>
                <a:spcPct val="170000"/>
              </a:lnSpc>
            </a:pPr>
            <a:r>
              <a:rPr lang="en-US" altLang="ko-KR" dirty="0"/>
              <a:t>1917</a:t>
            </a:r>
            <a:r>
              <a:rPr lang="ko-KR" altLang="en-US" dirty="0"/>
              <a:t>년 볼셰비키 혁명 성공 후 본격 도입</a:t>
            </a:r>
          </a:p>
          <a:p>
            <a:pPr>
              <a:lnSpc>
                <a:spcPct val="170000"/>
              </a:lnSpc>
            </a:pPr>
            <a:r>
              <a:rPr lang="en-US" altLang="ko-KR" dirty="0"/>
              <a:t>1919</a:t>
            </a:r>
            <a:r>
              <a:rPr lang="ko-KR" altLang="en-US" dirty="0"/>
              <a:t>년 </a:t>
            </a:r>
            <a:r>
              <a:rPr lang="en-US" altLang="ko-KR" dirty="0" err="1"/>
              <a:t>Comintern</a:t>
            </a:r>
            <a:r>
              <a:rPr lang="en-US" altLang="ko-KR" dirty="0"/>
              <a:t> </a:t>
            </a:r>
            <a:r>
              <a:rPr lang="ko-KR" altLang="en-US" dirty="0"/>
              <a:t>결성</a:t>
            </a:r>
            <a:r>
              <a:rPr lang="en-US" altLang="ko-KR" dirty="0"/>
              <a:t>--</a:t>
            </a:r>
            <a:r>
              <a:rPr lang="ko-KR" altLang="en-US" dirty="0"/>
              <a:t>공산화의 결정적 외적 요인으로 작용</a:t>
            </a:r>
          </a:p>
          <a:p>
            <a:pPr>
              <a:lnSpc>
                <a:spcPct val="170000"/>
              </a:lnSpc>
            </a:pPr>
            <a:r>
              <a:rPr lang="en-US" altLang="ko-KR" dirty="0"/>
              <a:t>1919</a:t>
            </a:r>
            <a:r>
              <a:rPr lang="ko-KR" altLang="en-US" dirty="0"/>
              <a:t>년 </a:t>
            </a:r>
            <a:r>
              <a:rPr lang="en-US" altLang="ko-KR" dirty="0" err="1"/>
              <a:t>Karakhan</a:t>
            </a:r>
            <a:r>
              <a:rPr lang="en-US" altLang="ko-KR" dirty="0"/>
              <a:t> </a:t>
            </a:r>
            <a:r>
              <a:rPr lang="ko-KR" altLang="en-US" dirty="0"/>
              <a:t>선언</a:t>
            </a:r>
            <a:r>
              <a:rPr lang="en-US" altLang="ko-KR" dirty="0"/>
              <a:t>--</a:t>
            </a:r>
            <a:r>
              <a:rPr lang="ko-KR" altLang="en-US" dirty="0"/>
              <a:t>소련은 제정러시아의 </a:t>
            </a:r>
            <a:r>
              <a:rPr lang="ko-KR" altLang="en-US" dirty="0">
                <a:solidFill>
                  <a:srgbClr val="FF0000"/>
                </a:solidFill>
              </a:rPr>
              <a:t>중국에서의 권익 포기 </a:t>
            </a:r>
            <a:r>
              <a:rPr lang="ko-KR" altLang="en-US" dirty="0"/>
              <a:t>선언</a:t>
            </a:r>
          </a:p>
          <a:p>
            <a:pPr>
              <a:lnSpc>
                <a:spcPct val="170000"/>
              </a:lnSpc>
            </a:pPr>
            <a:r>
              <a:rPr lang="ko-KR" altLang="en-US" dirty="0"/>
              <a:t>중국인에게 매우 환영 받음</a:t>
            </a:r>
          </a:p>
          <a:p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Marx-Lenin </a:t>
            </a:r>
            <a:r>
              <a:rPr lang="ko-KR" altLang="en-US" dirty="0"/>
              <a:t>주의의 수용</a:t>
            </a:r>
            <a:br>
              <a:rPr lang="ko-KR" altLang="en-US" dirty="0"/>
            </a:br>
            <a:endParaRPr lang="ko-KR" altLang="en-US" dirty="0"/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xmlns="" id="{9F4BC830-E1A8-DB49-B657-477E79599B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917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7000"/>
    </mc:Choice>
    <mc:Fallback xmlns="">
      <p:transition spd="slow" advTm="28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ABE10-814B-4AE0-8403-80CE8C1A3DAF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41149" y="1357298"/>
            <a:ext cx="9904491" cy="5143536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70000"/>
              </a:lnSpc>
            </a:pPr>
            <a:r>
              <a:rPr lang="en-US" altLang="ko-KR" dirty="0"/>
              <a:t>1920</a:t>
            </a:r>
            <a:r>
              <a:rPr lang="ko-KR" altLang="en-US" dirty="0"/>
              <a:t>년 사회주의 청년동맹</a:t>
            </a:r>
            <a:r>
              <a:rPr lang="en-US" altLang="ko-KR" dirty="0"/>
              <a:t>(</a:t>
            </a:r>
            <a:r>
              <a:rPr lang="ko-KR" altLang="en-US" dirty="0"/>
              <a:t>상해</a:t>
            </a:r>
            <a:r>
              <a:rPr lang="en-US" altLang="ko-KR" dirty="0"/>
              <a:t>)</a:t>
            </a:r>
          </a:p>
          <a:p>
            <a:pPr>
              <a:lnSpc>
                <a:spcPct val="170000"/>
              </a:lnSpc>
            </a:pPr>
            <a:r>
              <a:rPr lang="en-US" altLang="ko-KR" dirty="0"/>
              <a:t>1921</a:t>
            </a:r>
            <a:r>
              <a:rPr lang="ko-KR" altLang="en-US" dirty="0"/>
              <a:t>년 공산당 결성</a:t>
            </a:r>
            <a:r>
              <a:rPr lang="en-US" altLang="ko-KR" dirty="0"/>
              <a:t>; </a:t>
            </a:r>
            <a:r>
              <a:rPr lang="ko-KR" altLang="en-US" dirty="0"/>
              <a:t>당원 </a:t>
            </a:r>
            <a:r>
              <a:rPr lang="en-US" altLang="ko-KR" dirty="0"/>
              <a:t>60</a:t>
            </a:r>
            <a:r>
              <a:rPr lang="ko-KR" altLang="en-US" dirty="0"/>
              <a:t>명</a:t>
            </a:r>
          </a:p>
          <a:p>
            <a:pPr>
              <a:lnSpc>
                <a:spcPct val="170000"/>
              </a:lnSpc>
            </a:pPr>
            <a:r>
              <a:rPr lang="ko-KR" altLang="en-US" dirty="0"/>
              <a:t>공산당 결성의 내적 요인 </a:t>
            </a:r>
            <a:r>
              <a:rPr lang="en-US" altLang="ko-KR" dirty="0"/>
              <a:t>: </a:t>
            </a:r>
            <a:r>
              <a:rPr lang="ko-KR" altLang="en-US" dirty="0" err="1"/>
              <a:t>반군벌투쟁</a:t>
            </a:r>
            <a:r>
              <a:rPr lang="en-US" altLang="ko-KR" dirty="0"/>
              <a:t>, </a:t>
            </a:r>
            <a:r>
              <a:rPr lang="ko-KR" altLang="en-US" dirty="0"/>
              <a:t>군부통치의 종식이라는 시대적 의식 팽배</a:t>
            </a:r>
          </a:p>
          <a:p>
            <a:pPr>
              <a:lnSpc>
                <a:spcPct val="170000"/>
              </a:lnSpc>
            </a:pPr>
            <a:r>
              <a:rPr lang="ko-KR" altLang="en-US" dirty="0"/>
              <a:t>반제</a:t>
            </a:r>
            <a:r>
              <a:rPr lang="en-US" altLang="ko-KR" dirty="0"/>
              <a:t>, </a:t>
            </a:r>
            <a:r>
              <a:rPr lang="ko-KR" altLang="en-US" dirty="0" err="1"/>
              <a:t>반군벌</a:t>
            </a:r>
            <a:r>
              <a:rPr lang="ko-KR" altLang="en-US" dirty="0"/>
              <a:t> 세력의 통합</a:t>
            </a:r>
          </a:p>
          <a:p>
            <a:pPr>
              <a:lnSpc>
                <a:spcPct val="170000"/>
              </a:lnSpc>
            </a:pPr>
            <a:r>
              <a:rPr lang="ko-KR" altLang="en-US" dirty="0"/>
              <a:t>외적 요인 </a:t>
            </a:r>
            <a:r>
              <a:rPr lang="en-US" altLang="ko-KR" dirty="0"/>
              <a:t>: </a:t>
            </a:r>
            <a:r>
              <a:rPr lang="ko-KR" altLang="en-US" dirty="0"/>
              <a:t>코민테른</a:t>
            </a:r>
            <a:r>
              <a:rPr lang="en-US" altLang="ko-KR" dirty="0"/>
              <a:t>/ 1920</a:t>
            </a:r>
            <a:r>
              <a:rPr lang="ko-KR" altLang="en-US" dirty="0"/>
              <a:t>년 코민테른 극동부장 </a:t>
            </a:r>
            <a:r>
              <a:rPr lang="en-US" altLang="ko-KR" dirty="0" err="1"/>
              <a:t>Vointisky</a:t>
            </a:r>
            <a:r>
              <a:rPr lang="ko-KR" altLang="en-US" dirty="0"/>
              <a:t>의 중국 파견</a:t>
            </a:r>
          </a:p>
          <a:p>
            <a:pPr>
              <a:lnSpc>
                <a:spcPct val="170000"/>
              </a:lnSpc>
            </a:pPr>
            <a:r>
              <a:rPr lang="en-US" altLang="ko-KR" dirty="0"/>
              <a:t>- </a:t>
            </a:r>
            <a:r>
              <a:rPr lang="ko-KR" altLang="en-US" dirty="0"/>
              <a:t>궁극적 목표는 프롤레타리아 독재이나 지금은 과도기</a:t>
            </a:r>
            <a:r>
              <a:rPr lang="en-US" altLang="ko-KR" dirty="0"/>
              <a:t>, </a:t>
            </a:r>
            <a:r>
              <a:rPr lang="ko-KR" altLang="en-US" dirty="0"/>
              <a:t>부르주아세력과 결합</a:t>
            </a:r>
            <a:r>
              <a:rPr lang="en-US" altLang="ko-KR" dirty="0"/>
              <a:t>, </a:t>
            </a:r>
            <a:r>
              <a:rPr lang="ko-KR" altLang="en-US" dirty="0"/>
              <a:t>합법적 투쟁</a:t>
            </a:r>
            <a:r>
              <a:rPr lang="en-US" altLang="ko-KR" dirty="0"/>
              <a:t>, </a:t>
            </a:r>
            <a:r>
              <a:rPr lang="ko-KR" altLang="en-US" dirty="0"/>
              <a:t>언론매체를 통한 투쟁 채택</a:t>
            </a:r>
          </a:p>
          <a:p>
            <a:pPr>
              <a:lnSpc>
                <a:spcPct val="170000"/>
              </a:lnSpc>
            </a:pPr>
            <a:r>
              <a:rPr lang="en-US" altLang="ko-KR" dirty="0"/>
              <a:t>- [</a:t>
            </a:r>
            <a:r>
              <a:rPr lang="ko-KR" altLang="en-US" dirty="0"/>
              <a:t>중국공산당 제</a:t>
            </a:r>
            <a:r>
              <a:rPr lang="en-US" altLang="ko-KR" dirty="0"/>
              <a:t>1</a:t>
            </a:r>
            <a:r>
              <a:rPr lang="ko-KR" altLang="en-US" dirty="0"/>
              <a:t>강령</a:t>
            </a:r>
            <a:r>
              <a:rPr lang="en-US" altLang="ko-KR" dirty="0"/>
              <a:t>], [</a:t>
            </a:r>
            <a:r>
              <a:rPr lang="ko-KR" altLang="en-US" dirty="0"/>
              <a:t>중국공산당 선언</a:t>
            </a:r>
            <a:r>
              <a:rPr lang="en-US" altLang="ko-KR" dirty="0"/>
              <a:t>] </a:t>
            </a:r>
            <a:r>
              <a:rPr lang="ko-KR" altLang="en-US" dirty="0"/>
              <a:t>등에서 </a:t>
            </a:r>
            <a:r>
              <a:rPr lang="ko-KR" altLang="en-US" dirty="0">
                <a:solidFill>
                  <a:srgbClr val="FF0000"/>
                </a:solidFill>
              </a:rPr>
              <a:t>반 군벌</a:t>
            </a:r>
            <a:r>
              <a:rPr lang="en-US" altLang="ko-KR" dirty="0">
                <a:solidFill>
                  <a:srgbClr val="FF0000"/>
                </a:solidFill>
              </a:rPr>
              <a:t>, </a:t>
            </a:r>
            <a:r>
              <a:rPr lang="ko-KR" altLang="en-US" dirty="0">
                <a:solidFill>
                  <a:srgbClr val="FF0000"/>
                </a:solidFill>
              </a:rPr>
              <a:t>반제</a:t>
            </a:r>
            <a:r>
              <a:rPr lang="en-US" altLang="ko-KR" dirty="0">
                <a:solidFill>
                  <a:srgbClr val="FF0000"/>
                </a:solidFill>
              </a:rPr>
              <a:t>, </a:t>
            </a:r>
            <a:r>
              <a:rPr lang="ko-KR" altLang="en-US" dirty="0">
                <a:solidFill>
                  <a:srgbClr val="FF0000"/>
                </a:solidFill>
              </a:rPr>
              <a:t>매판적 자본가들과의 계급투쟁</a:t>
            </a:r>
            <a:r>
              <a:rPr lang="ko-KR" altLang="en-US" dirty="0"/>
              <a:t>이라는 목표를 분명히 드러냄</a:t>
            </a:r>
          </a:p>
          <a:p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79690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sz="4000" dirty="0"/>
              <a:t>중국공산당의 결성과 국민당의 개조</a:t>
            </a:r>
            <a:br>
              <a:rPr lang="ko-KR" altLang="en-US" sz="4000" dirty="0"/>
            </a:br>
            <a:endParaRPr lang="ko-KR" altLang="en-US" sz="4000" dirty="0"/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xmlns="" id="{B2262732-4D34-C645-906B-5120A9E6DF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812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4767"/>
    </mc:Choice>
    <mc:Fallback xmlns="">
      <p:transition spd="slow" advTm="1647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중국공산당 성립 및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 err="1"/>
              <a:t>각지당조직</a:t>
            </a:r>
            <a:r>
              <a:rPr lang="ko-KR" altLang="en-US" dirty="0"/>
              <a:t> 분포도</a:t>
            </a:r>
          </a:p>
        </p:txBody>
      </p:sp>
      <p:pic>
        <p:nvPicPr>
          <p:cNvPr id="4" name="내용 개체 틀 3" descr="hyun1[1].jp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4165194" y="0"/>
            <a:ext cx="6263512" cy="6549844"/>
          </a:xfrm>
        </p:spPr>
      </p:pic>
      <p:sp>
        <p:nvSpPr>
          <p:cNvPr id="6" name="텍스트 개체 틀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ko-KR" dirty="0"/>
              <a:t>1921</a:t>
            </a:r>
            <a:r>
              <a:rPr lang="ko-KR" altLang="en-US" dirty="0"/>
              <a:t>년 </a:t>
            </a:r>
            <a:r>
              <a:rPr lang="en-US" altLang="ko-KR" dirty="0"/>
              <a:t>7</a:t>
            </a:r>
            <a:r>
              <a:rPr lang="ko-KR" altLang="en-US" dirty="0"/>
              <a:t>월 </a:t>
            </a:r>
            <a:r>
              <a:rPr lang="en-US" altLang="ko-KR" dirty="0"/>
              <a:t>~1922</a:t>
            </a:r>
            <a:r>
              <a:rPr lang="ko-KR" altLang="en-US" dirty="0"/>
              <a:t>년 </a:t>
            </a:r>
            <a:r>
              <a:rPr lang="en-US" altLang="ko-KR" dirty="0"/>
              <a:t>7</a:t>
            </a:r>
            <a:r>
              <a:rPr lang="ko-KR" altLang="en-US" dirty="0"/>
              <a:t>월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ABE10-814B-4AE0-8403-80CE8C1A3DAF}" type="slidenum">
              <a:rPr lang="ko-KR" altLang="en-US" smtClean="0"/>
              <a:pPr/>
              <a:t>9</a:t>
            </a:fld>
            <a:endParaRPr lang="ko-KR" altLang="en-US"/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xmlns="" id="{46A28AE1-A5CC-634B-8858-7B9245F648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273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227"/>
    </mc:Choice>
    <mc:Fallback xmlns="">
      <p:transition spd="slow" advTm="422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New_Education03">
  <a:themeElements>
    <a:clrScheme name="보라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Education03">
      <a:majorFont>
        <a:latin typeface="Corbel"/>
        <a:ea typeface=""/>
        <a:cs typeface=""/>
        <a:font script="Jpan" typeface="HG丸ｺﾞｼｯｸM-PRO"/>
        <a:font script="Hang" typeface="맑은 고딕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丸ｺﾞｼｯｸM-PRO"/>
        <a:font script="Hang" typeface="맑은 고딕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Education03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hade val="100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sx="102000" sy="102000" algn="ctr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3500" dist="25400" dir="5400000" sx="102000" sy="102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6600000"/>
            </a:lightRig>
          </a:scene3d>
          <a:sp3d contourW="12700" prstMaterial="dkEdge">
            <a:bevelT w="31750" h="19050" prst="softRound"/>
            <a:contourClr>
              <a:schemeClr val="phClr"/>
            </a:contourClr>
          </a:sp3d>
        </a:effectStyle>
        <a:effectStyle>
          <a:effectLst>
            <a:outerShdw blurRad="63500" dist="25400" dir="5400000" sx="102000" sy="102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6600000"/>
            </a:lightRig>
          </a:scene3d>
          <a:sp3d contourW="12700" prstMaterial="dkEdge">
            <a:bevelT w="69850" h="5715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50000"/>
              </a:schemeClr>
            </a:gs>
            <a:gs pos="64000">
              <a:schemeClr val="phClr">
                <a:tint val="100000"/>
                <a:shade val="85000"/>
                <a:satMod val="130000"/>
              </a:schemeClr>
            </a:gs>
            <a:gs pos="72000">
              <a:schemeClr val="phClr">
                <a:shade val="85000"/>
                <a:satMod val="13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90000"/>
                <a:satMod val="200000"/>
              </a:schemeClr>
            </a:gs>
            <a:gs pos="100000">
              <a:schemeClr val="phClr">
                <a:shade val="70000"/>
                <a:satMod val="150000"/>
              </a:schemeClr>
            </a:gs>
          </a:gsLst>
          <a:path path="circle">
            <a:fillToRect l="50000" t="10000" r="50000" b="9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메모 테마</Template>
  <TotalTime>103</TotalTime>
  <Words>899</Words>
  <Application>Microsoft Office PowerPoint</Application>
  <PresentationFormat>와이드스크린</PresentationFormat>
  <Paragraphs>104</Paragraphs>
  <Slides>17</Slides>
  <Notes>0</Notes>
  <HiddenSlides>0</HiddenSlides>
  <MMClips>17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黑体</vt:lpstr>
      <vt:lpstr>맑은 고딕</vt:lpstr>
      <vt:lpstr>Arial</vt:lpstr>
      <vt:lpstr>Corbel</vt:lpstr>
      <vt:lpstr>Wingdings</vt:lpstr>
      <vt:lpstr>Wingdings 2</vt:lpstr>
      <vt:lpstr>New_Education03</vt:lpstr>
      <vt:lpstr>중국에서의 공산주의 운동</vt:lpstr>
      <vt:lpstr> 중국의 아나키즘 </vt:lpstr>
      <vt:lpstr>중국 사회주의 사상의 도입과 발전</vt:lpstr>
      <vt:lpstr>신문화 운동(1915~   )</vt:lpstr>
      <vt:lpstr>5.4운동 시기의 베이징</vt:lpstr>
      <vt:lpstr>청년 시절의 모택동</vt:lpstr>
      <vt:lpstr> Marx-Lenin 주의의 수용 </vt:lpstr>
      <vt:lpstr> 중국공산당의 결성과 국민당의 개조 </vt:lpstr>
      <vt:lpstr>중국공산당 성립 및 각지당조직 분포도</vt:lpstr>
      <vt:lpstr> 노동자 조직의 성립 </vt:lpstr>
      <vt:lpstr>파업 등 노동운동의 중심세력으로 </vt:lpstr>
      <vt:lpstr>동아시아 사회와 사회주의 </vt:lpstr>
      <vt:lpstr> 사회주의와 민족 해방 운동 </vt:lpstr>
      <vt:lpstr>일본과 그 외에 동아시아 국가들의 사회주의 </vt:lpstr>
      <vt:lpstr> 사회주의의 공헌점 </vt:lpstr>
      <vt:lpstr>PowerPoint 프레젠테이션</vt:lpstr>
      <vt:lpstr>현재 동아시아 사회와 공산주의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중국에서의 공산주의 운동</dc:title>
  <dc:creator>khman</dc:creator>
  <cp:lastModifiedBy>pang hyangsook</cp:lastModifiedBy>
  <cp:revision>6</cp:revision>
  <dcterms:created xsi:type="dcterms:W3CDTF">2020-05-28T06:08:08Z</dcterms:created>
  <dcterms:modified xsi:type="dcterms:W3CDTF">2021-05-30T17:00:58Z</dcterms:modified>
</cp:coreProperties>
</file>

<file path=docProps/thumbnail.jpeg>
</file>